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Roboto"/>
      <p:regular r:id="rId59"/>
      <p:bold r:id="rId60"/>
      <p:italic r:id="rId61"/>
      <p:boldItalic r:id="rId62"/>
    </p:embeddedFont>
    <p:embeddedFont>
      <p:font typeface="Hind"/>
      <p:regular r:id="rId63"/>
      <p:bold r:id="rId64"/>
    </p:embeddedFont>
    <p:embeddedFont>
      <p:font typeface="Arial Black"/>
      <p:regular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5.xml"/><Relationship Id="rId64" Type="http://schemas.openxmlformats.org/officeDocument/2006/relationships/font" Target="fonts/Hind-bold.fntdata"/><Relationship Id="rId63" Type="http://schemas.openxmlformats.org/officeDocument/2006/relationships/font" Target="fonts/Hind-regular.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ArialBlack-regular.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f1bbb8f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5f1bbb8f46_0_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6f0e9362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6f0e936245_0_29: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f0e93624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6f0e936245_0_36: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6f0e93624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6f0e936245_0_43: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f0e93624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6f0e936245_0_78: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6f0e93624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6f0e936245_0_8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f0e93624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6f0e936245_0_92: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6f0e93624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6f0e936245_0_99: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6f0e93624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6f0e936245_0_127: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6f0e93624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6f0e936245_0_134: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6f0e93624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6f0e936245_0_141: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f1bbb8f4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5f1bbb8f46_0_7: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f0e93624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6f0e936245_0_148: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6f0e936245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6f0e936245_0_15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6f0e936245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6f0e936245_0_162: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6f0e93624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6f0e936245_0_211: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6f0e936245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6f0e936245_0_218: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6f0e936245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6f0e936245_0_22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6f0e936245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6f0e936245_0_232: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6f0e936245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6f0e936245_0_28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6f0e936245_0_292: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6f0e936245_0_2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6f0e936245_0_292: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6f0e936245_0_303: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g6f0e936245_0_3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g6f0e936245_0_303: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f1bbb8f46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5f1bbb8f46_0_524: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6f0e936245_0_313: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g6f0e936245_0_3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g6f0e936245_0_313: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6f0e936245_0_327: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g6f0e936245_0_3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6f0e936245_0_327: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6f0e936245_0_342: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g6f0e936245_0_3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6f0e936245_0_342: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6f0e936245_0_36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g6f0e936245_0_3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g6f0e936245_0_360: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6f0e936245_0_37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g6f0e936245_0_3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g6f0e936245_0_375: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6f0e936245_0_384: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g6f0e936245_0_3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g6f0e936245_0_384: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6f0e936245_0_392: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g6f0e936245_0_3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g6f0e936245_0_392: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6f0e936245_0_403: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g6f0e936245_0_4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g6f0e936245_0_403: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6f0e936245_0_41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g6f0e936245_0_4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g6f0e936245_0_415: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6f0e936245_0_42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g6f0e936245_0_4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g6f0e936245_0_425: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f1bbb8f46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5f1bbb8f46_0_487: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6f0e936245_0_437: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 name="Google Shape;636;g6f0e936245_0_4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g6f0e936245_0_437: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6f0e936245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6f0e936245_0_248: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6f0e936245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6f0e936245_0_25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6f0e936245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g6f0e936245_0_262: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6f0e936245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g6f0e936245_0_67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6f0e936245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g6f0e936245_0_679: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6f0e936245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g6f0e936245_0_691: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6f0e936245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g6f0e936245_0_70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6f0e936245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g6f0e936245_0_707: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6f0e936245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6f0e936245_0_714: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f0e93624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6f0e936245_0_51: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6f0e936245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6f0e936245_0_721: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6f0e936245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g6f0e936245_0_728: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6f0e936245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6f0e936245_0_73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6e1c032c7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g6e1c032c7e_0_6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6f0e93624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6f0e936245_0_1: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6f0e93624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6f0e936245_0_8: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f0e9362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6f0e936245_0_1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f0e93624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6f0e936245_0_22: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1048072" y="1275607"/>
            <a:ext cx="7772400" cy="1102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a:solidFill>
                  <a:srgbClr val="FD8E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 name="Google Shape;15;p2"/>
          <p:cNvSpPr txBox="1"/>
          <p:nvPr>
            <p:ph idx="1" type="subTitle"/>
          </p:nvPr>
        </p:nvSpPr>
        <p:spPr>
          <a:xfrm>
            <a:off x="1475656" y="2733768"/>
            <a:ext cx="6400800" cy="1314600"/>
          </a:xfrm>
          <a:prstGeom prst="rect">
            <a:avLst/>
          </a:prstGeom>
          <a:noFill/>
          <a:ln>
            <a:noFill/>
          </a:ln>
        </p:spPr>
        <p:txBody>
          <a:bodyPr anchorCtr="0" anchor="t" bIns="45700" lIns="91425" spcFirstLastPara="1" rIns="91425" wrap="square" tIns="45700">
            <a:noAutofit/>
          </a:bodyPr>
          <a:lstStyle>
            <a:lvl1pPr lvl="0" rtl="0" algn="ctr">
              <a:spcBef>
                <a:spcPts val="600"/>
              </a:spcBef>
              <a:spcAft>
                <a:spcPts val="0"/>
              </a:spcAft>
              <a:buSzPts val="2300"/>
              <a:buNone/>
              <a:defRPr>
                <a:solidFill>
                  <a:srgbClr val="888888"/>
                </a:solidFill>
              </a:defRPr>
            </a:lvl1pPr>
            <a:lvl2pPr lvl="1" rtl="0" algn="ctr">
              <a:spcBef>
                <a:spcPts val="600"/>
              </a:spcBef>
              <a:spcAft>
                <a:spcPts val="0"/>
              </a:spcAft>
              <a:buSzPts val="2000"/>
              <a:buNone/>
              <a:defRPr>
                <a:solidFill>
                  <a:srgbClr val="888888"/>
                </a:solidFill>
              </a:defRPr>
            </a:lvl2pPr>
            <a:lvl3pPr lvl="2" rtl="0" algn="ctr">
              <a:spcBef>
                <a:spcPts val="600"/>
              </a:spcBef>
              <a:spcAft>
                <a:spcPts val="0"/>
              </a:spcAft>
              <a:buSzPts val="2000"/>
              <a:buNone/>
              <a:defRPr>
                <a:solidFill>
                  <a:srgbClr val="888888"/>
                </a:solidFill>
              </a:defRPr>
            </a:lvl3pPr>
            <a:lvl4pPr lvl="3" rtl="0" algn="ctr">
              <a:spcBef>
                <a:spcPts val="600"/>
              </a:spcBef>
              <a:spcAft>
                <a:spcPts val="0"/>
              </a:spcAft>
              <a:buSzPts val="2000"/>
              <a:buNone/>
              <a:defRPr>
                <a:solidFill>
                  <a:srgbClr val="888888"/>
                </a:solidFill>
              </a:defRPr>
            </a:lvl4pPr>
            <a:lvl5pPr lvl="4" rtl="0" algn="ctr">
              <a:spcBef>
                <a:spcPts val="600"/>
              </a:spcBef>
              <a:spcAft>
                <a:spcPts val="0"/>
              </a:spcAft>
              <a:buSzPts val="2000"/>
              <a:buNone/>
              <a:defRPr>
                <a:solidFill>
                  <a:srgbClr val="888888"/>
                </a:solidFill>
              </a:defRPr>
            </a:lvl5pPr>
            <a:lvl6pPr lvl="5" rtl="0" algn="ctr">
              <a:spcBef>
                <a:spcPts val="6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16" name="Google Shape;16;p2"/>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 name="Google Shape;17;p2"/>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i="0" sz="1200" u="none" cap="none" strike="noStrike">
                <a:solidFill>
                  <a:srgbClr val="FD8E00"/>
                </a:solidFill>
                <a:latin typeface="Calibri"/>
                <a:ea typeface="Calibri"/>
                <a:cs typeface="Calibri"/>
                <a:sym typeface="Calibri"/>
              </a:defRPr>
            </a:lvl1pPr>
            <a:lvl2pPr indent="0" lvl="1" marL="0" rtl="0" algn="r">
              <a:spcBef>
                <a:spcPts val="0"/>
              </a:spcBef>
              <a:buNone/>
              <a:defRPr b="1" i="0" sz="1200" u="none" cap="none" strike="noStrike">
                <a:solidFill>
                  <a:srgbClr val="FD8E00"/>
                </a:solidFill>
                <a:latin typeface="Calibri"/>
                <a:ea typeface="Calibri"/>
                <a:cs typeface="Calibri"/>
                <a:sym typeface="Calibri"/>
              </a:defRPr>
            </a:lvl2pPr>
            <a:lvl3pPr indent="0" lvl="2" marL="0" rtl="0" algn="r">
              <a:spcBef>
                <a:spcPts val="0"/>
              </a:spcBef>
              <a:buNone/>
              <a:defRPr b="1" i="0" sz="1200" u="none" cap="none" strike="noStrike">
                <a:solidFill>
                  <a:srgbClr val="FD8E00"/>
                </a:solidFill>
                <a:latin typeface="Calibri"/>
                <a:ea typeface="Calibri"/>
                <a:cs typeface="Calibri"/>
                <a:sym typeface="Calibri"/>
              </a:defRPr>
            </a:lvl3pPr>
            <a:lvl4pPr indent="0" lvl="3" marL="0" rtl="0" algn="r">
              <a:spcBef>
                <a:spcPts val="0"/>
              </a:spcBef>
              <a:buNone/>
              <a:defRPr b="1" i="0" sz="1200" u="none" cap="none" strike="noStrike">
                <a:solidFill>
                  <a:srgbClr val="FD8E00"/>
                </a:solidFill>
                <a:latin typeface="Calibri"/>
                <a:ea typeface="Calibri"/>
                <a:cs typeface="Calibri"/>
                <a:sym typeface="Calibri"/>
              </a:defRPr>
            </a:lvl4pPr>
            <a:lvl5pPr indent="0" lvl="4" marL="0" rtl="0" algn="r">
              <a:spcBef>
                <a:spcPts val="0"/>
              </a:spcBef>
              <a:buNone/>
              <a:defRPr b="1" i="0" sz="1200" u="none" cap="none" strike="noStrike">
                <a:solidFill>
                  <a:srgbClr val="FD8E00"/>
                </a:solidFill>
                <a:latin typeface="Calibri"/>
                <a:ea typeface="Calibri"/>
                <a:cs typeface="Calibri"/>
                <a:sym typeface="Calibri"/>
              </a:defRPr>
            </a:lvl5pPr>
            <a:lvl6pPr indent="0" lvl="5" marL="0" rtl="0" algn="r">
              <a:spcBef>
                <a:spcPts val="0"/>
              </a:spcBef>
              <a:buNone/>
              <a:defRPr b="1" i="0" sz="1200" u="none" cap="none" strike="noStrike">
                <a:solidFill>
                  <a:srgbClr val="FD8E00"/>
                </a:solidFill>
                <a:latin typeface="Calibri"/>
                <a:ea typeface="Calibri"/>
                <a:cs typeface="Calibri"/>
                <a:sym typeface="Calibri"/>
              </a:defRPr>
            </a:lvl6pPr>
            <a:lvl7pPr indent="0" lvl="6" marL="0" rtl="0" algn="r">
              <a:spcBef>
                <a:spcPts val="0"/>
              </a:spcBef>
              <a:buNone/>
              <a:defRPr b="1" i="0" sz="1200" u="none" cap="none" strike="noStrike">
                <a:solidFill>
                  <a:srgbClr val="FD8E00"/>
                </a:solidFill>
                <a:latin typeface="Calibri"/>
                <a:ea typeface="Calibri"/>
                <a:cs typeface="Calibri"/>
                <a:sym typeface="Calibri"/>
              </a:defRPr>
            </a:lvl7pPr>
            <a:lvl8pPr indent="0" lvl="7" marL="0" rtl="0" algn="r">
              <a:spcBef>
                <a:spcPts val="0"/>
              </a:spcBef>
              <a:buNone/>
              <a:defRPr b="1" i="0" sz="1200" u="none" cap="none" strike="noStrike">
                <a:solidFill>
                  <a:srgbClr val="FD8E00"/>
                </a:solidFill>
                <a:latin typeface="Calibri"/>
                <a:ea typeface="Calibri"/>
                <a:cs typeface="Calibri"/>
                <a:sym typeface="Calibri"/>
              </a:defRPr>
            </a:lvl8pPr>
            <a:lvl9pPr indent="0" lvl="8" marL="0" rtl="0" algn="r">
              <a:spcBef>
                <a:spcPts val="0"/>
              </a:spcBef>
              <a:buNone/>
              <a:defRPr b="1" i="0" sz="1200" u="none" cap="none" strike="noStrike">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2"/>
          <p:cNvSpPr/>
          <p:nvPr/>
        </p:nvSpPr>
        <p:spPr>
          <a:xfrm>
            <a:off x="3995937" y="4677984"/>
            <a:ext cx="1872300" cy="465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64" name="Shape 64"/>
        <p:cNvGrpSpPr/>
        <p:nvPr/>
      </p:nvGrpSpPr>
      <p:grpSpPr>
        <a:xfrm>
          <a:off x="0" y="0"/>
          <a:ext cx="0" cy="0"/>
          <a:chOff x="0" y="0"/>
          <a:chExt cx="0" cy="0"/>
        </a:xfrm>
      </p:grpSpPr>
      <p:sp>
        <p:nvSpPr>
          <p:cNvPr id="65" name="Google Shape;65;p11"/>
          <p:cNvSpPr txBox="1"/>
          <p:nvPr>
            <p:ph type="title"/>
          </p:nvPr>
        </p:nvSpPr>
        <p:spPr>
          <a:xfrm>
            <a:off x="457201" y="204788"/>
            <a:ext cx="3008400" cy="8715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FD8E00"/>
              </a:buClr>
              <a:buSzPts val="2000"/>
              <a:buFont typeface="Georgia"/>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 name="Google Shape;66;p11"/>
          <p:cNvSpPr txBox="1"/>
          <p:nvPr>
            <p:ph idx="1" type="body"/>
          </p:nvPr>
        </p:nvSpPr>
        <p:spPr>
          <a:xfrm>
            <a:off x="3575050" y="204789"/>
            <a:ext cx="5111700" cy="4389600"/>
          </a:xfrm>
          <a:prstGeom prst="rect">
            <a:avLst/>
          </a:prstGeom>
          <a:noFill/>
          <a:ln>
            <a:noFill/>
          </a:ln>
        </p:spPr>
        <p:txBody>
          <a:bodyPr anchorCtr="0" anchor="t" bIns="45700" lIns="91425" spcFirstLastPara="1" rIns="91425" wrap="square" tIns="45700">
            <a:noAutofit/>
          </a:bodyPr>
          <a:lstStyle>
            <a:lvl1pPr indent="-462280" lvl="0" marL="457200" rtl="0" algn="l">
              <a:spcBef>
                <a:spcPts val="600"/>
              </a:spcBef>
              <a:spcAft>
                <a:spcPts val="0"/>
              </a:spcAft>
              <a:buSzPts val="3680"/>
              <a:buChar char="●"/>
              <a:defRPr sz="3200"/>
            </a:lvl1pPr>
            <a:lvl2pPr indent="-406400" lvl="1" marL="914400" rtl="0" algn="l">
              <a:spcBef>
                <a:spcPts val="600"/>
              </a:spcBef>
              <a:spcAft>
                <a:spcPts val="0"/>
              </a:spcAft>
              <a:buSzPts val="2800"/>
              <a:buChar char="🖝"/>
              <a:defRPr sz="2800"/>
            </a:lvl2pPr>
            <a:lvl3pPr indent="-381000" lvl="2" marL="1371600" rtl="0" algn="l">
              <a:spcBef>
                <a:spcPts val="600"/>
              </a:spcBef>
              <a:spcAft>
                <a:spcPts val="0"/>
              </a:spcAft>
              <a:buSzPts val="2400"/>
              <a:buChar char="▪"/>
              <a:defRPr sz="24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55600" lvl="5" marL="2743200" rtl="0" algn="l">
              <a:spcBef>
                <a:spcPts val="6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67" name="Google Shape;67;p11"/>
          <p:cNvSpPr txBox="1"/>
          <p:nvPr>
            <p:ph idx="2" type="body"/>
          </p:nvPr>
        </p:nvSpPr>
        <p:spPr>
          <a:xfrm>
            <a:off x="457201" y="1076326"/>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spcBef>
                <a:spcPts val="600"/>
              </a:spcBef>
              <a:spcAft>
                <a:spcPts val="0"/>
              </a:spcAft>
              <a:buSzPts val="1610"/>
              <a:buNone/>
              <a:defRPr sz="1400"/>
            </a:lvl1pPr>
            <a:lvl2pPr indent="-228600" lvl="1" marL="914400" rtl="0" algn="l">
              <a:spcBef>
                <a:spcPts val="600"/>
              </a:spcBef>
              <a:spcAft>
                <a:spcPts val="0"/>
              </a:spcAft>
              <a:buSzPts val="1200"/>
              <a:buNone/>
              <a:defRPr sz="1200"/>
            </a:lvl2pPr>
            <a:lvl3pPr indent="-228600" lvl="2" marL="1371600" rtl="0" algn="l">
              <a:spcBef>
                <a:spcPts val="600"/>
              </a:spcBef>
              <a:spcAft>
                <a:spcPts val="0"/>
              </a:spcAft>
              <a:buSzPts val="1000"/>
              <a:buNone/>
              <a:defRPr sz="1000"/>
            </a:lvl3pPr>
            <a:lvl4pPr indent="-228600" lvl="3" marL="1828800" rtl="0" algn="l">
              <a:spcBef>
                <a:spcPts val="600"/>
              </a:spcBef>
              <a:spcAft>
                <a:spcPts val="0"/>
              </a:spcAft>
              <a:buSzPts val="900"/>
              <a:buNone/>
              <a:defRPr sz="900"/>
            </a:lvl4pPr>
            <a:lvl5pPr indent="-228600" lvl="4" marL="2286000" rtl="0" algn="l">
              <a:spcBef>
                <a:spcPts val="600"/>
              </a:spcBef>
              <a:spcAft>
                <a:spcPts val="0"/>
              </a:spcAft>
              <a:buSzPts val="900"/>
              <a:buNone/>
              <a:defRPr sz="900"/>
            </a:lvl5pPr>
            <a:lvl6pPr indent="-228600" lvl="5" marL="2743200" rtl="0" algn="l">
              <a:spcBef>
                <a:spcPts val="60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68" name="Google Shape;68;p11"/>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1"/>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1"/>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71" name="Shape 71"/>
        <p:cNvGrpSpPr/>
        <p:nvPr/>
      </p:nvGrpSpPr>
      <p:grpSpPr>
        <a:xfrm>
          <a:off x="0" y="0"/>
          <a:ext cx="0" cy="0"/>
          <a:chOff x="0" y="0"/>
          <a:chExt cx="0" cy="0"/>
        </a:xfrm>
      </p:grpSpPr>
      <p:sp>
        <p:nvSpPr>
          <p:cNvPr id="72" name="Google Shape;72;p1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FD8E00"/>
              </a:buClr>
              <a:buSzPts val="2000"/>
              <a:buFont typeface="Georgia"/>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 name="Google Shape;73;p12"/>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00"/>
              </a:spcBef>
              <a:spcAft>
                <a:spcPts val="0"/>
              </a:spcAft>
              <a:buClr>
                <a:srgbClr val="FD8E00"/>
              </a:buClr>
              <a:buSzPts val="3680"/>
              <a:buFont typeface="Arial"/>
              <a:buNone/>
              <a:defRPr b="0" i="0" sz="3200" u="none" cap="none" strike="noStrike">
                <a:solidFill>
                  <a:srgbClr val="5C5C5C"/>
                </a:solidFill>
                <a:latin typeface="Cambria"/>
                <a:ea typeface="Cambria"/>
                <a:cs typeface="Cambria"/>
                <a:sym typeface="Cambria"/>
              </a:defRPr>
            </a:lvl1pPr>
            <a:lvl2pPr lvl="1" marR="0" rtl="0" algn="l">
              <a:spcBef>
                <a:spcPts val="600"/>
              </a:spcBef>
              <a:spcAft>
                <a:spcPts val="0"/>
              </a:spcAft>
              <a:buClr>
                <a:srgbClr val="FD8E00"/>
              </a:buClr>
              <a:buSzPts val="2800"/>
              <a:buFont typeface="Noto Sans Symbols"/>
              <a:buNone/>
              <a:defRPr b="0" i="0" sz="2800" u="none" cap="none" strike="noStrike">
                <a:solidFill>
                  <a:srgbClr val="5C5C5C"/>
                </a:solidFill>
                <a:latin typeface="Cambria"/>
                <a:ea typeface="Cambria"/>
                <a:cs typeface="Cambria"/>
                <a:sym typeface="Cambria"/>
              </a:defRPr>
            </a:lvl2pPr>
            <a:lvl3pPr lvl="2" marR="0" rtl="0" algn="l">
              <a:spcBef>
                <a:spcPts val="600"/>
              </a:spcBef>
              <a:spcAft>
                <a:spcPts val="0"/>
              </a:spcAft>
              <a:buClr>
                <a:srgbClr val="FD8E00"/>
              </a:buClr>
              <a:buSzPts val="2400"/>
              <a:buFont typeface="Noto Sans Symbols"/>
              <a:buNone/>
              <a:defRPr b="0" i="0" sz="2400" u="none" cap="none" strike="noStrike">
                <a:solidFill>
                  <a:srgbClr val="5C5C5C"/>
                </a:solidFill>
                <a:latin typeface="Cambria"/>
                <a:ea typeface="Cambria"/>
                <a:cs typeface="Cambria"/>
                <a:sym typeface="Cambria"/>
              </a:defRPr>
            </a:lvl3pPr>
            <a:lvl4pPr lvl="3" marR="0" rtl="0" algn="l">
              <a:spcBef>
                <a:spcPts val="600"/>
              </a:spcBef>
              <a:spcAft>
                <a:spcPts val="0"/>
              </a:spcAft>
              <a:buClr>
                <a:srgbClr val="953734"/>
              </a:buClr>
              <a:buSzPts val="2000"/>
              <a:buFont typeface="Arial"/>
              <a:buNone/>
              <a:defRPr b="0" i="0" sz="2000" u="none" cap="none" strike="noStrike">
                <a:solidFill>
                  <a:srgbClr val="5C5C5C"/>
                </a:solidFill>
                <a:latin typeface="Cambria"/>
                <a:ea typeface="Cambria"/>
                <a:cs typeface="Cambria"/>
                <a:sym typeface="Cambria"/>
              </a:defRPr>
            </a:lvl4pPr>
            <a:lvl5pPr lvl="4" marR="0" rtl="0" algn="l">
              <a:spcBef>
                <a:spcPts val="600"/>
              </a:spcBef>
              <a:spcAft>
                <a:spcPts val="0"/>
              </a:spcAft>
              <a:buClr>
                <a:srgbClr val="953734"/>
              </a:buClr>
              <a:buSzPts val="2000"/>
              <a:buFont typeface="Arial"/>
              <a:buNone/>
              <a:defRPr b="0" i="0" sz="2000" u="none" cap="none" strike="noStrike">
                <a:solidFill>
                  <a:srgbClr val="5C5C5C"/>
                </a:solidFill>
                <a:latin typeface="Cambria"/>
                <a:ea typeface="Cambria"/>
                <a:cs typeface="Cambria"/>
                <a:sym typeface="Cambria"/>
              </a:defRPr>
            </a:lvl5pPr>
            <a:lvl6pPr lvl="5" marR="0" rtl="0" algn="l">
              <a:spcBef>
                <a:spcPts val="6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2"/>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spcBef>
                <a:spcPts val="600"/>
              </a:spcBef>
              <a:spcAft>
                <a:spcPts val="0"/>
              </a:spcAft>
              <a:buSzPts val="1610"/>
              <a:buNone/>
              <a:defRPr sz="1400"/>
            </a:lvl1pPr>
            <a:lvl2pPr indent="-228600" lvl="1" marL="914400" rtl="0" algn="l">
              <a:spcBef>
                <a:spcPts val="600"/>
              </a:spcBef>
              <a:spcAft>
                <a:spcPts val="0"/>
              </a:spcAft>
              <a:buSzPts val="1200"/>
              <a:buNone/>
              <a:defRPr sz="1200"/>
            </a:lvl2pPr>
            <a:lvl3pPr indent="-228600" lvl="2" marL="1371600" rtl="0" algn="l">
              <a:spcBef>
                <a:spcPts val="600"/>
              </a:spcBef>
              <a:spcAft>
                <a:spcPts val="0"/>
              </a:spcAft>
              <a:buSzPts val="1000"/>
              <a:buNone/>
              <a:defRPr sz="1000"/>
            </a:lvl3pPr>
            <a:lvl4pPr indent="-228600" lvl="3" marL="1828800" rtl="0" algn="l">
              <a:spcBef>
                <a:spcPts val="600"/>
              </a:spcBef>
              <a:spcAft>
                <a:spcPts val="0"/>
              </a:spcAft>
              <a:buSzPts val="900"/>
              <a:buNone/>
              <a:defRPr sz="900"/>
            </a:lvl4pPr>
            <a:lvl5pPr indent="-228600" lvl="4" marL="2286000" rtl="0" algn="l">
              <a:spcBef>
                <a:spcPts val="600"/>
              </a:spcBef>
              <a:spcAft>
                <a:spcPts val="0"/>
              </a:spcAft>
              <a:buSzPts val="900"/>
              <a:buNone/>
              <a:defRPr sz="900"/>
            </a:lvl5pPr>
            <a:lvl6pPr indent="-228600" lvl="5" marL="2743200" rtl="0" algn="l">
              <a:spcBef>
                <a:spcPts val="60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75" name="Google Shape;75;p12"/>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12"/>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78" name="Shape 78"/>
        <p:cNvGrpSpPr/>
        <p:nvPr/>
      </p:nvGrpSpPr>
      <p:grpSpPr>
        <a:xfrm>
          <a:off x="0" y="0"/>
          <a:ext cx="0" cy="0"/>
          <a:chOff x="0" y="0"/>
          <a:chExt cx="0" cy="0"/>
        </a:xfrm>
      </p:grpSpPr>
      <p:sp>
        <p:nvSpPr>
          <p:cNvPr id="79" name="Google Shape;79;p13"/>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3"/>
          <p:cNvSpPr txBox="1"/>
          <p:nvPr>
            <p:ph idx="1" type="body"/>
          </p:nvPr>
        </p:nvSpPr>
        <p:spPr>
          <a:xfrm rot="5400000">
            <a:off x="2955939" y="-1330710"/>
            <a:ext cx="3304200" cy="8712900"/>
          </a:xfrm>
          <a:prstGeom prst="rect">
            <a:avLst/>
          </a:prstGeom>
          <a:noFill/>
          <a:ln>
            <a:noFill/>
          </a:ln>
        </p:spPr>
        <p:txBody>
          <a:bodyPr anchorCtr="0" anchor="t" bIns="45700" lIns="91425" spcFirstLastPara="1" rIns="91425" wrap="square" tIns="45700">
            <a:noAutofit/>
          </a:bodyPr>
          <a:lstStyle>
            <a:lvl1pPr indent="-360045" lvl="0" marL="457200" rtl="0" algn="l">
              <a:spcBef>
                <a:spcPts val="600"/>
              </a:spcBef>
              <a:spcAft>
                <a:spcPts val="0"/>
              </a:spcAft>
              <a:buSzPts val="2070"/>
              <a:buChar char="●"/>
              <a:defRPr/>
            </a:lvl1pPr>
            <a:lvl2pPr indent="-342900" lvl="1" marL="914400" rtl="0" algn="l">
              <a:spcBef>
                <a:spcPts val="600"/>
              </a:spcBef>
              <a:spcAft>
                <a:spcPts val="0"/>
              </a:spcAft>
              <a:buSzPts val="1800"/>
              <a:buChar char="🖝"/>
              <a:defRPr/>
            </a:lvl2pPr>
            <a:lvl3pPr indent="-342900" lvl="2" marL="1371600" rtl="0" algn="l">
              <a:spcBef>
                <a:spcPts val="600"/>
              </a:spcBef>
              <a:spcAft>
                <a:spcPts val="0"/>
              </a:spcAft>
              <a:buSzPts val="1800"/>
              <a:buChar char="▪"/>
              <a:defRPr/>
            </a:lvl3pPr>
            <a:lvl4pPr indent="-342900" lvl="3" marL="1828800" rtl="0" algn="l">
              <a:spcBef>
                <a:spcPts val="600"/>
              </a:spcBef>
              <a:spcAft>
                <a:spcPts val="0"/>
              </a:spcAft>
              <a:buSzPts val="1800"/>
              <a:buChar char="–"/>
              <a:defRPr/>
            </a:lvl4pPr>
            <a:lvl5pPr indent="-342900" lvl="4" marL="2286000" rtl="0" algn="l">
              <a:spcBef>
                <a:spcPts val="600"/>
              </a:spcBef>
              <a:spcAft>
                <a:spcPts val="0"/>
              </a:spcAft>
              <a:buSzPts val="1800"/>
              <a:buChar char="»"/>
              <a:defRPr/>
            </a:lvl5pPr>
            <a:lvl6pPr indent="-342900" lvl="5" marL="2743200" rtl="0" algn="l">
              <a:spcBef>
                <a:spcPts val="6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81" name="Google Shape;81;p13"/>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13"/>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84" name="Shape 84"/>
        <p:cNvGrpSpPr/>
        <p:nvPr/>
      </p:nvGrpSpPr>
      <p:grpSpPr>
        <a:xfrm>
          <a:off x="0" y="0"/>
          <a:ext cx="0" cy="0"/>
          <a:chOff x="0" y="0"/>
          <a:chExt cx="0" cy="0"/>
        </a:xfrm>
      </p:grpSpPr>
      <p:sp>
        <p:nvSpPr>
          <p:cNvPr id="85" name="Google Shape;85;p14"/>
          <p:cNvSpPr txBox="1"/>
          <p:nvPr>
            <p:ph type="title"/>
          </p:nvPr>
        </p:nvSpPr>
        <p:spPr>
          <a:xfrm rot="5400000">
            <a:off x="5463750" y="1371630"/>
            <a:ext cx="4388700" cy="20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 name="Google Shape;86;p14"/>
          <p:cNvSpPr txBox="1"/>
          <p:nvPr>
            <p:ph idx="1" type="body"/>
          </p:nvPr>
        </p:nvSpPr>
        <p:spPr>
          <a:xfrm rot="5400000">
            <a:off x="1272750" y="-609570"/>
            <a:ext cx="4388700" cy="6019800"/>
          </a:xfrm>
          <a:prstGeom prst="rect">
            <a:avLst/>
          </a:prstGeom>
          <a:noFill/>
          <a:ln>
            <a:noFill/>
          </a:ln>
        </p:spPr>
        <p:txBody>
          <a:bodyPr anchorCtr="0" anchor="t" bIns="45700" lIns="91425" spcFirstLastPara="1" rIns="91425" wrap="square" tIns="45700">
            <a:noAutofit/>
          </a:bodyPr>
          <a:lstStyle>
            <a:lvl1pPr indent="-360045" lvl="0" marL="457200" rtl="0" algn="l">
              <a:spcBef>
                <a:spcPts val="600"/>
              </a:spcBef>
              <a:spcAft>
                <a:spcPts val="0"/>
              </a:spcAft>
              <a:buSzPts val="2070"/>
              <a:buChar char="●"/>
              <a:defRPr/>
            </a:lvl1pPr>
            <a:lvl2pPr indent="-342900" lvl="1" marL="914400" rtl="0" algn="l">
              <a:spcBef>
                <a:spcPts val="600"/>
              </a:spcBef>
              <a:spcAft>
                <a:spcPts val="0"/>
              </a:spcAft>
              <a:buSzPts val="1800"/>
              <a:buChar char="🖝"/>
              <a:defRPr/>
            </a:lvl2pPr>
            <a:lvl3pPr indent="-342900" lvl="2" marL="1371600" rtl="0" algn="l">
              <a:spcBef>
                <a:spcPts val="600"/>
              </a:spcBef>
              <a:spcAft>
                <a:spcPts val="0"/>
              </a:spcAft>
              <a:buSzPts val="1800"/>
              <a:buChar char="▪"/>
              <a:defRPr/>
            </a:lvl3pPr>
            <a:lvl4pPr indent="-342900" lvl="3" marL="1828800" rtl="0" algn="l">
              <a:spcBef>
                <a:spcPts val="600"/>
              </a:spcBef>
              <a:spcAft>
                <a:spcPts val="0"/>
              </a:spcAft>
              <a:buSzPts val="1800"/>
              <a:buChar char="–"/>
              <a:defRPr/>
            </a:lvl4pPr>
            <a:lvl5pPr indent="-342900" lvl="4" marL="2286000" rtl="0" algn="l">
              <a:spcBef>
                <a:spcPts val="600"/>
              </a:spcBef>
              <a:spcAft>
                <a:spcPts val="0"/>
              </a:spcAft>
              <a:buSzPts val="1800"/>
              <a:buChar char="»"/>
              <a:defRPr/>
            </a:lvl5pPr>
            <a:lvl6pPr indent="-342900" lvl="5" marL="2743200" rtl="0" algn="l">
              <a:spcBef>
                <a:spcPts val="6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87" name="Google Shape;87;p14"/>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4"/>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14"/>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ítulo y texto vertical">
  <p:cSld name="2_Título y texto vertical">
    <p:spTree>
      <p:nvGrpSpPr>
        <p:cNvPr id="90" name="Shape 90"/>
        <p:cNvGrpSpPr/>
        <p:nvPr/>
      </p:nvGrpSpPr>
      <p:grpSpPr>
        <a:xfrm>
          <a:off x="0" y="0"/>
          <a:ext cx="0" cy="0"/>
          <a:chOff x="0" y="0"/>
          <a:chExt cx="0" cy="0"/>
        </a:xfrm>
      </p:grpSpPr>
      <p:sp>
        <p:nvSpPr>
          <p:cNvPr id="91" name="Google Shape;91;p15"/>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 name="Google Shape;92;p15"/>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3" name="Google Shape;93;p15"/>
          <p:cNvSpPr txBox="1"/>
          <p:nvPr>
            <p:ph idx="11" type="ftr"/>
          </p:nvPr>
        </p:nvSpPr>
        <p:spPr>
          <a:xfrm>
            <a:off x="2483769" y="4869658"/>
            <a:ext cx="482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15"/>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sz="1200">
                <a:solidFill>
                  <a:srgbClr val="FD8E00"/>
                </a:solidFill>
                <a:latin typeface="Calibri"/>
                <a:ea typeface="Calibri"/>
                <a:cs typeface="Calibri"/>
                <a:sym typeface="Calibri"/>
              </a:defRPr>
            </a:lvl1pPr>
            <a:lvl2pPr indent="0" lvl="1" marL="0" rtl="0" algn="r">
              <a:spcBef>
                <a:spcPts val="0"/>
              </a:spcBef>
              <a:buNone/>
              <a:defRPr b="1" sz="1200">
                <a:solidFill>
                  <a:srgbClr val="FD8E00"/>
                </a:solidFill>
                <a:latin typeface="Calibri"/>
                <a:ea typeface="Calibri"/>
                <a:cs typeface="Calibri"/>
                <a:sym typeface="Calibri"/>
              </a:defRPr>
            </a:lvl2pPr>
            <a:lvl3pPr indent="0" lvl="2" marL="0" rtl="0" algn="r">
              <a:spcBef>
                <a:spcPts val="0"/>
              </a:spcBef>
              <a:buNone/>
              <a:defRPr b="1" sz="1200">
                <a:solidFill>
                  <a:srgbClr val="FD8E00"/>
                </a:solidFill>
                <a:latin typeface="Calibri"/>
                <a:ea typeface="Calibri"/>
                <a:cs typeface="Calibri"/>
                <a:sym typeface="Calibri"/>
              </a:defRPr>
            </a:lvl3pPr>
            <a:lvl4pPr indent="0" lvl="3" marL="0" rtl="0" algn="r">
              <a:spcBef>
                <a:spcPts val="0"/>
              </a:spcBef>
              <a:buNone/>
              <a:defRPr b="1" sz="1200">
                <a:solidFill>
                  <a:srgbClr val="FD8E00"/>
                </a:solidFill>
                <a:latin typeface="Calibri"/>
                <a:ea typeface="Calibri"/>
                <a:cs typeface="Calibri"/>
                <a:sym typeface="Calibri"/>
              </a:defRPr>
            </a:lvl4pPr>
            <a:lvl5pPr indent="0" lvl="4" marL="0" rtl="0" algn="r">
              <a:spcBef>
                <a:spcPts val="0"/>
              </a:spcBef>
              <a:buNone/>
              <a:defRPr b="1" sz="1200">
                <a:solidFill>
                  <a:srgbClr val="FD8E00"/>
                </a:solidFill>
                <a:latin typeface="Calibri"/>
                <a:ea typeface="Calibri"/>
                <a:cs typeface="Calibri"/>
                <a:sym typeface="Calibri"/>
              </a:defRPr>
            </a:lvl5pPr>
            <a:lvl6pPr indent="0" lvl="5" marL="0" rtl="0" algn="r">
              <a:spcBef>
                <a:spcPts val="0"/>
              </a:spcBef>
              <a:buNone/>
              <a:defRPr b="1" sz="1200">
                <a:solidFill>
                  <a:srgbClr val="FD8E00"/>
                </a:solidFill>
                <a:latin typeface="Calibri"/>
                <a:ea typeface="Calibri"/>
                <a:cs typeface="Calibri"/>
                <a:sym typeface="Calibri"/>
              </a:defRPr>
            </a:lvl6pPr>
            <a:lvl7pPr indent="0" lvl="6" marL="0" rtl="0" algn="r">
              <a:spcBef>
                <a:spcPts val="0"/>
              </a:spcBef>
              <a:buNone/>
              <a:defRPr b="1" sz="1200">
                <a:solidFill>
                  <a:srgbClr val="FD8E00"/>
                </a:solidFill>
                <a:latin typeface="Calibri"/>
                <a:ea typeface="Calibri"/>
                <a:cs typeface="Calibri"/>
                <a:sym typeface="Calibri"/>
              </a:defRPr>
            </a:lvl7pPr>
            <a:lvl8pPr indent="0" lvl="7" marL="0" rtl="0" algn="r">
              <a:spcBef>
                <a:spcPts val="0"/>
              </a:spcBef>
              <a:buNone/>
              <a:defRPr b="1" sz="1200">
                <a:solidFill>
                  <a:srgbClr val="FD8E00"/>
                </a:solidFill>
                <a:latin typeface="Calibri"/>
                <a:ea typeface="Calibri"/>
                <a:cs typeface="Calibri"/>
                <a:sym typeface="Calibri"/>
              </a:defRPr>
            </a:lvl8pPr>
            <a:lvl9pPr indent="0" lvl="8" marL="0" rtl="0" algn="r">
              <a:spcBef>
                <a:spcPts val="0"/>
              </a:spcBef>
              <a:buNone/>
              <a:defRPr b="1" sz="1200">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5"/>
          <p:cNvSpPr/>
          <p:nvPr/>
        </p:nvSpPr>
        <p:spPr>
          <a:xfrm>
            <a:off x="107505" y="573528"/>
            <a:ext cx="8964600" cy="3888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Título y texto vertical">
  <p:cSld name="8_Título y texto vertical">
    <p:spTree>
      <p:nvGrpSpPr>
        <p:cNvPr id="96" name="Shape 96"/>
        <p:cNvGrpSpPr/>
        <p:nvPr/>
      </p:nvGrpSpPr>
      <p:grpSpPr>
        <a:xfrm>
          <a:off x="0" y="0"/>
          <a:ext cx="0" cy="0"/>
          <a:chOff x="0" y="0"/>
          <a:chExt cx="0" cy="0"/>
        </a:xfrm>
      </p:grpSpPr>
      <p:sp>
        <p:nvSpPr>
          <p:cNvPr id="97" name="Google Shape;97;p16"/>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 name="Google Shape;98;p16"/>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9" name="Google Shape;99;p16"/>
          <p:cNvSpPr txBox="1"/>
          <p:nvPr>
            <p:ph idx="11" type="ftr"/>
          </p:nvPr>
        </p:nvSpPr>
        <p:spPr>
          <a:xfrm>
            <a:off x="2483769" y="4869658"/>
            <a:ext cx="482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16"/>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sz="1200">
                <a:solidFill>
                  <a:srgbClr val="FD8E00"/>
                </a:solidFill>
                <a:latin typeface="Calibri"/>
                <a:ea typeface="Calibri"/>
                <a:cs typeface="Calibri"/>
                <a:sym typeface="Calibri"/>
              </a:defRPr>
            </a:lvl1pPr>
            <a:lvl2pPr indent="0" lvl="1" marL="0" rtl="0" algn="r">
              <a:spcBef>
                <a:spcPts val="0"/>
              </a:spcBef>
              <a:buNone/>
              <a:defRPr b="1" sz="1200">
                <a:solidFill>
                  <a:srgbClr val="FD8E00"/>
                </a:solidFill>
                <a:latin typeface="Calibri"/>
                <a:ea typeface="Calibri"/>
                <a:cs typeface="Calibri"/>
                <a:sym typeface="Calibri"/>
              </a:defRPr>
            </a:lvl2pPr>
            <a:lvl3pPr indent="0" lvl="2" marL="0" rtl="0" algn="r">
              <a:spcBef>
                <a:spcPts val="0"/>
              </a:spcBef>
              <a:buNone/>
              <a:defRPr b="1" sz="1200">
                <a:solidFill>
                  <a:srgbClr val="FD8E00"/>
                </a:solidFill>
                <a:latin typeface="Calibri"/>
                <a:ea typeface="Calibri"/>
                <a:cs typeface="Calibri"/>
                <a:sym typeface="Calibri"/>
              </a:defRPr>
            </a:lvl3pPr>
            <a:lvl4pPr indent="0" lvl="3" marL="0" rtl="0" algn="r">
              <a:spcBef>
                <a:spcPts val="0"/>
              </a:spcBef>
              <a:buNone/>
              <a:defRPr b="1" sz="1200">
                <a:solidFill>
                  <a:srgbClr val="FD8E00"/>
                </a:solidFill>
                <a:latin typeface="Calibri"/>
                <a:ea typeface="Calibri"/>
                <a:cs typeface="Calibri"/>
                <a:sym typeface="Calibri"/>
              </a:defRPr>
            </a:lvl4pPr>
            <a:lvl5pPr indent="0" lvl="4" marL="0" rtl="0" algn="r">
              <a:spcBef>
                <a:spcPts val="0"/>
              </a:spcBef>
              <a:buNone/>
              <a:defRPr b="1" sz="1200">
                <a:solidFill>
                  <a:srgbClr val="FD8E00"/>
                </a:solidFill>
                <a:latin typeface="Calibri"/>
                <a:ea typeface="Calibri"/>
                <a:cs typeface="Calibri"/>
                <a:sym typeface="Calibri"/>
              </a:defRPr>
            </a:lvl5pPr>
            <a:lvl6pPr indent="0" lvl="5" marL="0" rtl="0" algn="r">
              <a:spcBef>
                <a:spcPts val="0"/>
              </a:spcBef>
              <a:buNone/>
              <a:defRPr b="1" sz="1200">
                <a:solidFill>
                  <a:srgbClr val="FD8E00"/>
                </a:solidFill>
                <a:latin typeface="Calibri"/>
                <a:ea typeface="Calibri"/>
                <a:cs typeface="Calibri"/>
                <a:sym typeface="Calibri"/>
              </a:defRPr>
            </a:lvl6pPr>
            <a:lvl7pPr indent="0" lvl="6" marL="0" rtl="0" algn="r">
              <a:spcBef>
                <a:spcPts val="0"/>
              </a:spcBef>
              <a:buNone/>
              <a:defRPr b="1" sz="1200">
                <a:solidFill>
                  <a:srgbClr val="FD8E00"/>
                </a:solidFill>
                <a:latin typeface="Calibri"/>
                <a:ea typeface="Calibri"/>
                <a:cs typeface="Calibri"/>
                <a:sym typeface="Calibri"/>
              </a:defRPr>
            </a:lvl7pPr>
            <a:lvl8pPr indent="0" lvl="7" marL="0" rtl="0" algn="r">
              <a:spcBef>
                <a:spcPts val="0"/>
              </a:spcBef>
              <a:buNone/>
              <a:defRPr b="1" sz="1200">
                <a:solidFill>
                  <a:srgbClr val="FD8E00"/>
                </a:solidFill>
                <a:latin typeface="Calibri"/>
                <a:ea typeface="Calibri"/>
                <a:cs typeface="Calibri"/>
                <a:sym typeface="Calibri"/>
              </a:defRPr>
            </a:lvl8pPr>
            <a:lvl9pPr indent="0" lvl="8" marL="0" rtl="0" algn="r">
              <a:spcBef>
                <a:spcPts val="0"/>
              </a:spcBef>
              <a:buNone/>
              <a:defRPr b="1" sz="1200">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6"/>
          <p:cNvSpPr/>
          <p:nvPr/>
        </p:nvSpPr>
        <p:spPr>
          <a:xfrm>
            <a:off x="107505" y="573528"/>
            <a:ext cx="8964600" cy="3888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Título y texto vertical">
  <p:cSld name="10_Título y texto vertical">
    <p:spTree>
      <p:nvGrpSpPr>
        <p:cNvPr id="102" name="Shape 102"/>
        <p:cNvGrpSpPr/>
        <p:nvPr/>
      </p:nvGrpSpPr>
      <p:grpSpPr>
        <a:xfrm>
          <a:off x="0" y="0"/>
          <a:ext cx="0" cy="0"/>
          <a:chOff x="0" y="0"/>
          <a:chExt cx="0" cy="0"/>
        </a:xfrm>
      </p:grpSpPr>
      <p:sp>
        <p:nvSpPr>
          <p:cNvPr id="103" name="Google Shape;103;p17"/>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17"/>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5" name="Google Shape;105;p17"/>
          <p:cNvSpPr txBox="1"/>
          <p:nvPr>
            <p:ph idx="11" type="ftr"/>
          </p:nvPr>
        </p:nvSpPr>
        <p:spPr>
          <a:xfrm>
            <a:off x="2483769" y="4869658"/>
            <a:ext cx="482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6" name="Google Shape;106;p17"/>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sz="1200">
                <a:solidFill>
                  <a:srgbClr val="FD8E00"/>
                </a:solidFill>
                <a:latin typeface="Calibri"/>
                <a:ea typeface="Calibri"/>
                <a:cs typeface="Calibri"/>
                <a:sym typeface="Calibri"/>
              </a:defRPr>
            </a:lvl1pPr>
            <a:lvl2pPr indent="0" lvl="1" marL="0" rtl="0" algn="r">
              <a:spcBef>
                <a:spcPts val="0"/>
              </a:spcBef>
              <a:buNone/>
              <a:defRPr b="1" sz="1200">
                <a:solidFill>
                  <a:srgbClr val="FD8E00"/>
                </a:solidFill>
                <a:latin typeface="Calibri"/>
                <a:ea typeface="Calibri"/>
                <a:cs typeface="Calibri"/>
                <a:sym typeface="Calibri"/>
              </a:defRPr>
            </a:lvl2pPr>
            <a:lvl3pPr indent="0" lvl="2" marL="0" rtl="0" algn="r">
              <a:spcBef>
                <a:spcPts val="0"/>
              </a:spcBef>
              <a:buNone/>
              <a:defRPr b="1" sz="1200">
                <a:solidFill>
                  <a:srgbClr val="FD8E00"/>
                </a:solidFill>
                <a:latin typeface="Calibri"/>
                <a:ea typeface="Calibri"/>
                <a:cs typeface="Calibri"/>
                <a:sym typeface="Calibri"/>
              </a:defRPr>
            </a:lvl3pPr>
            <a:lvl4pPr indent="0" lvl="3" marL="0" rtl="0" algn="r">
              <a:spcBef>
                <a:spcPts val="0"/>
              </a:spcBef>
              <a:buNone/>
              <a:defRPr b="1" sz="1200">
                <a:solidFill>
                  <a:srgbClr val="FD8E00"/>
                </a:solidFill>
                <a:latin typeface="Calibri"/>
                <a:ea typeface="Calibri"/>
                <a:cs typeface="Calibri"/>
                <a:sym typeface="Calibri"/>
              </a:defRPr>
            </a:lvl4pPr>
            <a:lvl5pPr indent="0" lvl="4" marL="0" rtl="0" algn="r">
              <a:spcBef>
                <a:spcPts val="0"/>
              </a:spcBef>
              <a:buNone/>
              <a:defRPr b="1" sz="1200">
                <a:solidFill>
                  <a:srgbClr val="FD8E00"/>
                </a:solidFill>
                <a:latin typeface="Calibri"/>
                <a:ea typeface="Calibri"/>
                <a:cs typeface="Calibri"/>
                <a:sym typeface="Calibri"/>
              </a:defRPr>
            </a:lvl5pPr>
            <a:lvl6pPr indent="0" lvl="5" marL="0" rtl="0" algn="r">
              <a:spcBef>
                <a:spcPts val="0"/>
              </a:spcBef>
              <a:buNone/>
              <a:defRPr b="1" sz="1200">
                <a:solidFill>
                  <a:srgbClr val="FD8E00"/>
                </a:solidFill>
                <a:latin typeface="Calibri"/>
                <a:ea typeface="Calibri"/>
                <a:cs typeface="Calibri"/>
                <a:sym typeface="Calibri"/>
              </a:defRPr>
            </a:lvl6pPr>
            <a:lvl7pPr indent="0" lvl="6" marL="0" rtl="0" algn="r">
              <a:spcBef>
                <a:spcPts val="0"/>
              </a:spcBef>
              <a:buNone/>
              <a:defRPr b="1" sz="1200">
                <a:solidFill>
                  <a:srgbClr val="FD8E00"/>
                </a:solidFill>
                <a:latin typeface="Calibri"/>
                <a:ea typeface="Calibri"/>
                <a:cs typeface="Calibri"/>
                <a:sym typeface="Calibri"/>
              </a:defRPr>
            </a:lvl7pPr>
            <a:lvl8pPr indent="0" lvl="7" marL="0" rtl="0" algn="r">
              <a:spcBef>
                <a:spcPts val="0"/>
              </a:spcBef>
              <a:buNone/>
              <a:defRPr b="1" sz="1200">
                <a:solidFill>
                  <a:srgbClr val="FD8E00"/>
                </a:solidFill>
                <a:latin typeface="Calibri"/>
                <a:ea typeface="Calibri"/>
                <a:cs typeface="Calibri"/>
                <a:sym typeface="Calibri"/>
              </a:defRPr>
            </a:lvl8pPr>
            <a:lvl9pPr indent="0" lvl="8" marL="0" rtl="0" algn="r">
              <a:spcBef>
                <a:spcPts val="0"/>
              </a:spcBef>
              <a:buNone/>
              <a:defRPr b="1" sz="1200">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17"/>
          <p:cNvSpPr/>
          <p:nvPr/>
        </p:nvSpPr>
        <p:spPr>
          <a:xfrm>
            <a:off x="107505" y="573528"/>
            <a:ext cx="8964600" cy="3888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Título y texto vertical">
  <p:cSld name="11_Título y texto vertical">
    <p:spTree>
      <p:nvGrpSpPr>
        <p:cNvPr id="108" name="Shape 108"/>
        <p:cNvGrpSpPr/>
        <p:nvPr/>
      </p:nvGrpSpPr>
      <p:grpSpPr>
        <a:xfrm>
          <a:off x="0" y="0"/>
          <a:ext cx="0" cy="0"/>
          <a:chOff x="0" y="0"/>
          <a:chExt cx="0" cy="0"/>
        </a:xfrm>
      </p:grpSpPr>
      <p:sp>
        <p:nvSpPr>
          <p:cNvPr id="109" name="Google Shape;109;p18"/>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 name="Google Shape;110;p18"/>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1" name="Google Shape;111;p18"/>
          <p:cNvSpPr txBox="1"/>
          <p:nvPr>
            <p:ph idx="11" type="ftr"/>
          </p:nvPr>
        </p:nvSpPr>
        <p:spPr>
          <a:xfrm>
            <a:off x="2483769" y="4869658"/>
            <a:ext cx="482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2" name="Google Shape;112;p18"/>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sz="1200">
                <a:solidFill>
                  <a:srgbClr val="FD8E00"/>
                </a:solidFill>
                <a:latin typeface="Calibri"/>
                <a:ea typeface="Calibri"/>
                <a:cs typeface="Calibri"/>
                <a:sym typeface="Calibri"/>
              </a:defRPr>
            </a:lvl1pPr>
            <a:lvl2pPr indent="0" lvl="1" marL="0" rtl="0" algn="r">
              <a:spcBef>
                <a:spcPts val="0"/>
              </a:spcBef>
              <a:buNone/>
              <a:defRPr b="1" sz="1200">
                <a:solidFill>
                  <a:srgbClr val="FD8E00"/>
                </a:solidFill>
                <a:latin typeface="Calibri"/>
                <a:ea typeface="Calibri"/>
                <a:cs typeface="Calibri"/>
                <a:sym typeface="Calibri"/>
              </a:defRPr>
            </a:lvl2pPr>
            <a:lvl3pPr indent="0" lvl="2" marL="0" rtl="0" algn="r">
              <a:spcBef>
                <a:spcPts val="0"/>
              </a:spcBef>
              <a:buNone/>
              <a:defRPr b="1" sz="1200">
                <a:solidFill>
                  <a:srgbClr val="FD8E00"/>
                </a:solidFill>
                <a:latin typeface="Calibri"/>
                <a:ea typeface="Calibri"/>
                <a:cs typeface="Calibri"/>
                <a:sym typeface="Calibri"/>
              </a:defRPr>
            </a:lvl3pPr>
            <a:lvl4pPr indent="0" lvl="3" marL="0" rtl="0" algn="r">
              <a:spcBef>
                <a:spcPts val="0"/>
              </a:spcBef>
              <a:buNone/>
              <a:defRPr b="1" sz="1200">
                <a:solidFill>
                  <a:srgbClr val="FD8E00"/>
                </a:solidFill>
                <a:latin typeface="Calibri"/>
                <a:ea typeface="Calibri"/>
                <a:cs typeface="Calibri"/>
                <a:sym typeface="Calibri"/>
              </a:defRPr>
            </a:lvl4pPr>
            <a:lvl5pPr indent="0" lvl="4" marL="0" rtl="0" algn="r">
              <a:spcBef>
                <a:spcPts val="0"/>
              </a:spcBef>
              <a:buNone/>
              <a:defRPr b="1" sz="1200">
                <a:solidFill>
                  <a:srgbClr val="FD8E00"/>
                </a:solidFill>
                <a:latin typeface="Calibri"/>
                <a:ea typeface="Calibri"/>
                <a:cs typeface="Calibri"/>
                <a:sym typeface="Calibri"/>
              </a:defRPr>
            </a:lvl5pPr>
            <a:lvl6pPr indent="0" lvl="5" marL="0" rtl="0" algn="r">
              <a:spcBef>
                <a:spcPts val="0"/>
              </a:spcBef>
              <a:buNone/>
              <a:defRPr b="1" sz="1200">
                <a:solidFill>
                  <a:srgbClr val="FD8E00"/>
                </a:solidFill>
                <a:latin typeface="Calibri"/>
                <a:ea typeface="Calibri"/>
                <a:cs typeface="Calibri"/>
                <a:sym typeface="Calibri"/>
              </a:defRPr>
            </a:lvl6pPr>
            <a:lvl7pPr indent="0" lvl="6" marL="0" rtl="0" algn="r">
              <a:spcBef>
                <a:spcPts val="0"/>
              </a:spcBef>
              <a:buNone/>
              <a:defRPr b="1" sz="1200">
                <a:solidFill>
                  <a:srgbClr val="FD8E00"/>
                </a:solidFill>
                <a:latin typeface="Calibri"/>
                <a:ea typeface="Calibri"/>
                <a:cs typeface="Calibri"/>
                <a:sym typeface="Calibri"/>
              </a:defRPr>
            </a:lvl7pPr>
            <a:lvl8pPr indent="0" lvl="7" marL="0" rtl="0" algn="r">
              <a:spcBef>
                <a:spcPts val="0"/>
              </a:spcBef>
              <a:buNone/>
              <a:defRPr b="1" sz="1200">
                <a:solidFill>
                  <a:srgbClr val="FD8E00"/>
                </a:solidFill>
                <a:latin typeface="Calibri"/>
                <a:ea typeface="Calibri"/>
                <a:cs typeface="Calibri"/>
                <a:sym typeface="Calibri"/>
              </a:defRPr>
            </a:lvl8pPr>
            <a:lvl9pPr indent="0" lvl="8" marL="0" rtl="0" algn="r">
              <a:spcBef>
                <a:spcPts val="0"/>
              </a:spcBef>
              <a:buNone/>
              <a:defRPr b="1" sz="1200">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13" name="Google Shape;113;p18"/>
          <p:cNvSpPr/>
          <p:nvPr/>
        </p:nvSpPr>
        <p:spPr>
          <a:xfrm>
            <a:off x="107505" y="573528"/>
            <a:ext cx="8964600" cy="3888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_Título y texto vertical">
  <p:cSld name="16_Título y texto vertical">
    <p:spTree>
      <p:nvGrpSpPr>
        <p:cNvPr id="114" name="Shape 114"/>
        <p:cNvGrpSpPr/>
        <p:nvPr/>
      </p:nvGrpSpPr>
      <p:grpSpPr>
        <a:xfrm>
          <a:off x="0" y="0"/>
          <a:ext cx="0" cy="0"/>
          <a:chOff x="0" y="0"/>
          <a:chExt cx="0" cy="0"/>
        </a:xfrm>
      </p:grpSpPr>
      <p:sp>
        <p:nvSpPr>
          <p:cNvPr id="115" name="Google Shape;115;p19"/>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19"/>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7" name="Google Shape;117;p19"/>
          <p:cNvSpPr txBox="1"/>
          <p:nvPr>
            <p:ph idx="11" type="ftr"/>
          </p:nvPr>
        </p:nvSpPr>
        <p:spPr>
          <a:xfrm>
            <a:off x="2483769" y="4869658"/>
            <a:ext cx="482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19"/>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sz="1200">
                <a:solidFill>
                  <a:srgbClr val="FD8E00"/>
                </a:solidFill>
                <a:latin typeface="Calibri"/>
                <a:ea typeface="Calibri"/>
                <a:cs typeface="Calibri"/>
                <a:sym typeface="Calibri"/>
              </a:defRPr>
            </a:lvl1pPr>
            <a:lvl2pPr indent="0" lvl="1" marL="0" rtl="0" algn="r">
              <a:spcBef>
                <a:spcPts val="0"/>
              </a:spcBef>
              <a:buNone/>
              <a:defRPr b="1" sz="1200">
                <a:solidFill>
                  <a:srgbClr val="FD8E00"/>
                </a:solidFill>
                <a:latin typeface="Calibri"/>
                <a:ea typeface="Calibri"/>
                <a:cs typeface="Calibri"/>
                <a:sym typeface="Calibri"/>
              </a:defRPr>
            </a:lvl2pPr>
            <a:lvl3pPr indent="0" lvl="2" marL="0" rtl="0" algn="r">
              <a:spcBef>
                <a:spcPts val="0"/>
              </a:spcBef>
              <a:buNone/>
              <a:defRPr b="1" sz="1200">
                <a:solidFill>
                  <a:srgbClr val="FD8E00"/>
                </a:solidFill>
                <a:latin typeface="Calibri"/>
                <a:ea typeface="Calibri"/>
                <a:cs typeface="Calibri"/>
                <a:sym typeface="Calibri"/>
              </a:defRPr>
            </a:lvl3pPr>
            <a:lvl4pPr indent="0" lvl="3" marL="0" rtl="0" algn="r">
              <a:spcBef>
                <a:spcPts val="0"/>
              </a:spcBef>
              <a:buNone/>
              <a:defRPr b="1" sz="1200">
                <a:solidFill>
                  <a:srgbClr val="FD8E00"/>
                </a:solidFill>
                <a:latin typeface="Calibri"/>
                <a:ea typeface="Calibri"/>
                <a:cs typeface="Calibri"/>
                <a:sym typeface="Calibri"/>
              </a:defRPr>
            </a:lvl4pPr>
            <a:lvl5pPr indent="0" lvl="4" marL="0" rtl="0" algn="r">
              <a:spcBef>
                <a:spcPts val="0"/>
              </a:spcBef>
              <a:buNone/>
              <a:defRPr b="1" sz="1200">
                <a:solidFill>
                  <a:srgbClr val="FD8E00"/>
                </a:solidFill>
                <a:latin typeface="Calibri"/>
                <a:ea typeface="Calibri"/>
                <a:cs typeface="Calibri"/>
                <a:sym typeface="Calibri"/>
              </a:defRPr>
            </a:lvl5pPr>
            <a:lvl6pPr indent="0" lvl="5" marL="0" rtl="0" algn="r">
              <a:spcBef>
                <a:spcPts val="0"/>
              </a:spcBef>
              <a:buNone/>
              <a:defRPr b="1" sz="1200">
                <a:solidFill>
                  <a:srgbClr val="FD8E00"/>
                </a:solidFill>
                <a:latin typeface="Calibri"/>
                <a:ea typeface="Calibri"/>
                <a:cs typeface="Calibri"/>
                <a:sym typeface="Calibri"/>
              </a:defRPr>
            </a:lvl6pPr>
            <a:lvl7pPr indent="0" lvl="6" marL="0" rtl="0" algn="r">
              <a:spcBef>
                <a:spcPts val="0"/>
              </a:spcBef>
              <a:buNone/>
              <a:defRPr b="1" sz="1200">
                <a:solidFill>
                  <a:srgbClr val="FD8E00"/>
                </a:solidFill>
                <a:latin typeface="Calibri"/>
                <a:ea typeface="Calibri"/>
                <a:cs typeface="Calibri"/>
                <a:sym typeface="Calibri"/>
              </a:defRPr>
            </a:lvl7pPr>
            <a:lvl8pPr indent="0" lvl="7" marL="0" rtl="0" algn="r">
              <a:spcBef>
                <a:spcPts val="0"/>
              </a:spcBef>
              <a:buNone/>
              <a:defRPr b="1" sz="1200">
                <a:solidFill>
                  <a:srgbClr val="FD8E00"/>
                </a:solidFill>
                <a:latin typeface="Calibri"/>
                <a:ea typeface="Calibri"/>
                <a:cs typeface="Calibri"/>
                <a:sym typeface="Calibri"/>
              </a:defRPr>
            </a:lvl8pPr>
            <a:lvl9pPr indent="0" lvl="8" marL="0" rtl="0" algn="r">
              <a:spcBef>
                <a:spcPts val="0"/>
              </a:spcBef>
              <a:buNone/>
              <a:defRPr b="1" sz="1200">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19"/>
          <p:cNvSpPr/>
          <p:nvPr/>
        </p:nvSpPr>
        <p:spPr>
          <a:xfrm>
            <a:off x="107505" y="573528"/>
            <a:ext cx="8964600" cy="3888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_Título y texto vertical">
  <p:cSld name="17_Título y texto vertical">
    <p:spTree>
      <p:nvGrpSpPr>
        <p:cNvPr id="120" name="Shape 120"/>
        <p:cNvGrpSpPr/>
        <p:nvPr/>
      </p:nvGrpSpPr>
      <p:grpSpPr>
        <a:xfrm>
          <a:off x="0" y="0"/>
          <a:ext cx="0" cy="0"/>
          <a:chOff x="0" y="0"/>
          <a:chExt cx="0" cy="0"/>
        </a:xfrm>
      </p:grpSpPr>
      <p:sp>
        <p:nvSpPr>
          <p:cNvPr id="121" name="Google Shape;121;p20"/>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 name="Google Shape;122;p20"/>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3" name="Google Shape;123;p20"/>
          <p:cNvSpPr txBox="1"/>
          <p:nvPr>
            <p:ph idx="11" type="ftr"/>
          </p:nvPr>
        </p:nvSpPr>
        <p:spPr>
          <a:xfrm>
            <a:off x="2483769" y="4869658"/>
            <a:ext cx="482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4" name="Google Shape;124;p20"/>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sz="1200">
                <a:solidFill>
                  <a:srgbClr val="FD8E00"/>
                </a:solidFill>
                <a:latin typeface="Calibri"/>
                <a:ea typeface="Calibri"/>
                <a:cs typeface="Calibri"/>
                <a:sym typeface="Calibri"/>
              </a:defRPr>
            </a:lvl1pPr>
            <a:lvl2pPr indent="0" lvl="1" marL="0" rtl="0" algn="r">
              <a:spcBef>
                <a:spcPts val="0"/>
              </a:spcBef>
              <a:buNone/>
              <a:defRPr b="1" sz="1200">
                <a:solidFill>
                  <a:srgbClr val="FD8E00"/>
                </a:solidFill>
                <a:latin typeface="Calibri"/>
                <a:ea typeface="Calibri"/>
                <a:cs typeface="Calibri"/>
                <a:sym typeface="Calibri"/>
              </a:defRPr>
            </a:lvl2pPr>
            <a:lvl3pPr indent="0" lvl="2" marL="0" rtl="0" algn="r">
              <a:spcBef>
                <a:spcPts val="0"/>
              </a:spcBef>
              <a:buNone/>
              <a:defRPr b="1" sz="1200">
                <a:solidFill>
                  <a:srgbClr val="FD8E00"/>
                </a:solidFill>
                <a:latin typeface="Calibri"/>
                <a:ea typeface="Calibri"/>
                <a:cs typeface="Calibri"/>
                <a:sym typeface="Calibri"/>
              </a:defRPr>
            </a:lvl3pPr>
            <a:lvl4pPr indent="0" lvl="3" marL="0" rtl="0" algn="r">
              <a:spcBef>
                <a:spcPts val="0"/>
              </a:spcBef>
              <a:buNone/>
              <a:defRPr b="1" sz="1200">
                <a:solidFill>
                  <a:srgbClr val="FD8E00"/>
                </a:solidFill>
                <a:latin typeface="Calibri"/>
                <a:ea typeface="Calibri"/>
                <a:cs typeface="Calibri"/>
                <a:sym typeface="Calibri"/>
              </a:defRPr>
            </a:lvl4pPr>
            <a:lvl5pPr indent="0" lvl="4" marL="0" rtl="0" algn="r">
              <a:spcBef>
                <a:spcPts val="0"/>
              </a:spcBef>
              <a:buNone/>
              <a:defRPr b="1" sz="1200">
                <a:solidFill>
                  <a:srgbClr val="FD8E00"/>
                </a:solidFill>
                <a:latin typeface="Calibri"/>
                <a:ea typeface="Calibri"/>
                <a:cs typeface="Calibri"/>
                <a:sym typeface="Calibri"/>
              </a:defRPr>
            </a:lvl5pPr>
            <a:lvl6pPr indent="0" lvl="5" marL="0" rtl="0" algn="r">
              <a:spcBef>
                <a:spcPts val="0"/>
              </a:spcBef>
              <a:buNone/>
              <a:defRPr b="1" sz="1200">
                <a:solidFill>
                  <a:srgbClr val="FD8E00"/>
                </a:solidFill>
                <a:latin typeface="Calibri"/>
                <a:ea typeface="Calibri"/>
                <a:cs typeface="Calibri"/>
                <a:sym typeface="Calibri"/>
              </a:defRPr>
            </a:lvl6pPr>
            <a:lvl7pPr indent="0" lvl="6" marL="0" rtl="0" algn="r">
              <a:spcBef>
                <a:spcPts val="0"/>
              </a:spcBef>
              <a:buNone/>
              <a:defRPr b="1" sz="1200">
                <a:solidFill>
                  <a:srgbClr val="FD8E00"/>
                </a:solidFill>
                <a:latin typeface="Calibri"/>
                <a:ea typeface="Calibri"/>
                <a:cs typeface="Calibri"/>
                <a:sym typeface="Calibri"/>
              </a:defRPr>
            </a:lvl7pPr>
            <a:lvl8pPr indent="0" lvl="7" marL="0" rtl="0" algn="r">
              <a:spcBef>
                <a:spcPts val="0"/>
              </a:spcBef>
              <a:buNone/>
              <a:defRPr b="1" sz="1200">
                <a:solidFill>
                  <a:srgbClr val="FD8E00"/>
                </a:solidFill>
                <a:latin typeface="Calibri"/>
                <a:ea typeface="Calibri"/>
                <a:cs typeface="Calibri"/>
                <a:sym typeface="Calibri"/>
              </a:defRPr>
            </a:lvl8pPr>
            <a:lvl9pPr indent="0" lvl="8" marL="0" rtl="0" algn="r">
              <a:spcBef>
                <a:spcPts val="0"/>
              </a:spcBef>
              <a:buNone/>
              <a:defRPr b="1" sz="1200">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25" name="Google Shape;125;p20"/>
          <p:cNvSpPr/>
          <p:nvPr/>
        </p:nvSpPr>
        <p:spPr>
          <a:xfrm>
            <a:off x="107505" y="573528"/>
            <a:ext cx="8964600" cy="3888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apositiva de título">
  <p:cSld name="1_Diapositiva de título">
    <p:spTree>
      <p:nvGrpSpPr>
        <p:cNvPr id="19" name="Shape 19"/>
        <p:cNvGrpSpPr/>
        <p:nvPr/>
      </p:nvGrpSpPr>
      <p:grpSpPr>
        <a:xfrm>
          <a:off x="0" y="0"/>
          <a:ext cx="0" cy="0"/>
          <a:chOff x="0" y="0"/>
          <a:chExt cx="0" cy="0"/>
        </a:xfrm>
      </p:grpSpPr>
      <p:sp>
        <p:nvSpPr>
          <p:cNvPr id="20" name="Google Shape;20;p3"/>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 name="Google Shape;21;p3"/>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3"/>
          <p:cNvSpPr/>
          <p:nvPr/>
        </p:nvSpPr>
        <p:spPr>
          <a:xfrm>
            <a:off x="0" y="0"/>
            <a:ext cx="9144000" cy="627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Dos objetos">
  <p:cSld name="4_Dos objetos">
    <p:spTree>
      <p:nvGrpSpPr>
        <p:cNvPr id="126" name="Shape 126"/>
        <p:cNvGrpSpPr/>
        <p:nvPr/>
      </p:nvGrpSpPr>
      <p:grpSpPr>
        <a:xfrm>
          <a:off x="0" y="0"/>
          <a:ext cx="0" cy="0"/>
          <a:chOff x="0" y="0"/>
          <a:chExt cx="0" cy="0"/>
        </a:xfrm>
      </p:grpSpPr>
      <p:sp>
        <p:nvSpPr>
          <p:cNvPr id="127" name="Google Shape;127;p21"/>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8" name="Google Shape;128;p21"/>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29" name="Google Shape;129;p21"/>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21"/>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Dos objetos">
  <p:cSld name="5_Dos objetos">
    <p:spTree>
      <p:nvGrpSpPr>
        <p:cNvPr id="131" name="Shape 131"/>
        <p:cNvGrpSpPr/>
        <p:nvPr/>
      </p:nvGrpSpPr>
      <p:grpSpPr>
        <a:xfrm>
          <a:off x="0" y="0"/>
          <a:ext cx="0" cy="0"/>
          <a:chOff x="0" y="0"/>
          <a:chExt cx="0" cy="0"/>
        </a:xfrm>
      </p:grpSpPr>
      <p:sp>
        <p:nvSpPr>
          <p:cNvPr id="132" name="Google Shape;132;p22"/>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3" name="Google Shape;133;p22"/>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34" name="Google Shape;134;p22"/>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5" name="Google Shape;135;p22"/>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_Título y texto vertical">
  <p:cSld name="24_Título y texto vertical">
    <p:spTree>
      <p:nvGrpSpPr>
        <p:cNvPr id="136" name="Shape 136"/>
        <p:cNvGrpSpPr/>
        <p:nvPr/>
      </p:nvGrpSpPr>
      <p:grpSpPr>
        <a:xfrm>
          <a:off x="0" y="0"/>
          <a:ext cx="0" cy="0"/>
          <a:chOff x="0" y="0"/>
          <a:chExt cx="0" cy="0"/>
        </a:xfrm>
      </p:grpSpPr>
      <p:sp>
        <p:nvSpPr>
          <p:cNvPr id="137" name="Google Shape;137;p23"/>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 name="Google Shape;138;p23"/>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9" name="Google Shape;139;p23"/>
          <p:cNvSpPr txBox="1"/>
          <p:nvPr>
            <p:ph idx="11" type="ftr"/>
          </p:nvPr>
        </p:nvSpPr>
        <p:spPr>
          <a:xfrm>
            <a:off x="2483769" y="4869658"/>
            <a:ext cx="482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0" name="Google Shape;140;p23"/>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sz="1200">
                <a:solidFill>
                  <a:srgbClr val="FD8E00"/>
                </a:solidFill>
                <a:latin typeface="Calibri"/>
                <a:ea typeface="Calibri"/>
                <a:cs typeface="Calibri"/>
                <a:sym typeface="Calibri"/>
              </a:defRPr>
            </a:lvl1pPr>
            <a:lvl2pPr indent="0" lvl="1" marL="0" rtl="0" algn="r">
              <a:spcBef>
                <a:spcPts val="0"/>
              </a:spcBef>
              <a:buNone/>
              <a:defRPr b="1" sz="1200">
                <a:solidFill>
                  <a:srgbClr val="FD8E00"/>
                </a:solidFill>
                <a:latin typeface="Calibri"/>
                <a:ea typeface="Calibri"/>
                <a:cs typeface="Calibri"/>
                <a:sym typeface="Calibri"/>
              </a:defRPr>
            </a:lvl2pPr>
            <a:lvl3pPr indent="0" lvl="2" marL="0" rtl="0" algn="r">
              <a:spcBef>
                <a:spcPts val="0"/>
              </a:spcBef>
              <a:buNone/>
              <a:defRPr b="1" sz="1200">
                <a:solidFill>
                  <a:srgbClr val="FD8E00"/>
                </a:solidFill>
                <a:latin typeface="Calibri"/>
                <a:ea typeface="Calibri"/>
                <a:cs typeface="Calibri"/>
                <a:sym typeface="Calibri"/>
              </a:defRPr>
            </a:lvl3pPr>
            <a:lvl4pPr indent="0" lvl="3" marL="0" rtl="0" algn="r">
              <a:spcBef>
                <a:spcPts val="0"/>
              </a:spcBef>
              <a:buNone/>
              <a:defRPr b="1" sz="1200">
                <a:solidFill>
                  <a:srgbClr val="FD8E00"/>
                </a:solidFill>
                <a:latin typeface="Calibri"/>
                <a:ea typeface="Calibri"/>
                <a:cs typeface="Calibri"/>
                <a:sym typeface="Calibri"/>
              </a:defRPr>
            </a:lvl4pPr>
            <a:lvl5pPr indent="0" lvl="4" marL="0" rtl="0" algn="r">
              <a:spcBef>
                <a:spcPts val="0"/>
              </a:spcBef>
              <a:buNone/>
              <a:defRPr b="1" sz="1200">
                <a:solidFill>
                  <a:srgbClr val="FD8E00"/>
                </a:solidFill>
                <a:latin typeface="Calibri"/>
                <a:ea typeface="Calibri"/>
                <a:cs typeface="Calibri"/>
                <a:sym typeface="Calibri"/>
              </a:defRPr>
            </a:lvl5pPr>
            <a:lvl6pPr indent="0" lvl="5" marL="0" rtl="0" algn="r">
              <a:spcBef>
                <a:spcPts val="0"/>
              </a:spcBef>
              <a:buNone/>
              <a:defRPr b="1" sz="1200">
                <a:solidFill>
                  <a:srgbClr val="FD8E00"/>
                </a:solidFill>
                <a:latin typeface="Calibri"/>
                <a:ea typeface="Calibri"/>
                <a:cs typeface="Calibri"/>
                <a:sym typeface="Calibri"/>
              </a:defRPr>
            </a:lvl6pPr>
            <a:lvl7pPr indent="0" lvl="6" marL="0" rtl="0" algn="r">
              <a:spcBef>
                <a:spcPts val="0"/>
              </a:spcBef>
              <a:buNone/>
              <a:defRPr b="1" sz="1200">
                <a:solidFill>
                  <a:srgbClr val="FD8E00"/>
                </a:solidFill>
                <a:latin typeface="Calibri"/>
                <a:ea typeface="Calibri"/>
                <a:cs typeface="Calibri"/>
                <a:sym typeface="Calibri"/>
              </a:defRPr>
            </a:lvl7pPr>
            <a:lvl8pPr indent="0" lvl="7" marL="0" rtl="0" algn="r">
              <a:spcBef>
                <a:spcPts val="0"/>
              </a:spcBef>
              <a:buNone/>
              <a:defRPr b="1" sz="1200">
                <a:solidFill>
                  <a:srgbClr val="FD8E00"/>
                </a:solidFill>
                <a:latin typeface="Calibri"/>
                <a:ea typeface="Calibri"/>
                <a:cs typeface="Calibri"/>
                <a:sym typeface="Calibri"/>
              </a:defRPr>
            </a:lvl8pPr>
            <a:lvl9pPr indent="0" lvl="8" marL="0" rtl="0" algn="r">
              <a:spcBef>
                <a:spcPts val="0"/>
              </a:spcBef>
              <a:buNone/>
              <a:defRPr b="1" sz="1200">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23"/>
          <p:cNvSpPr/>
          <p:nvPr/>
        </p:nvSpPr>
        <p:spPr>
          <a:xfrm>
            <a:off x="107505" y="573528"/>
            <a:ext cx="8964600" cy="3888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_Título y texto vertical">
  <p:cSld name="21_Título y texto vertical">
    <p:spTree>
      <p:nvGrpSpPr>
        <p:cNvPr id="142" name="Shape 142"/>
        <p:cNvGrpSpPr/>
        <p:nvPr/>
      </p:nvGrpSpPr>
      <p:grpSpPr>
        <a:xfrm>
          <a:off x="0" y="0"/>
          <a:ext cx="0" cy="0"/>
          <a:chOff x="0" y="0"/>
          <a:chExt cx="0" cy="0"/>
        </a:xfrm>
      </p:grpSpPr>
      <p:sp>
        <p:nvSpPr>
          <p:cNvPr id="143" name="Google Shape;143;p24"/>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 name="Google Shape;144;p24"/>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5" name="Google Shape;145;p24"/>
          <p:cNvSpPr txBox="1"/>
          <p:nvPr>
            <p:ph idx="11" type="ftr"/>
          </p:nvPr>
        </p:nvSpPr>
        <p:spPr>
          <a:xfrm>
            <a:off x="2483769" y="4869658"/>
            <a:ext cx="482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6" name="Google Shape;146;p24"/>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sz="1200">
                <a:solidFill>
                  <a:srgbClr val="FD8E00"/>
                </a:solidFill>
                <a:latin typeface="Calibri"/>
                <a:ea typeface="Calibri"/>
                <a:cs typeface="Calibri"/>
                <a:sym typeface="Calibri"/>
              </a:defRPr>
            </a:lvl1pPr>
            <a:lvl2pPr indent="0" lvl="1" marL="0" rtl="0" algn="r">
              <a:spcBef>
                <a:spcPts val="0"/>
              </a:spcBef>
              <a:buNone/>
              <a:defRPr b="1" sz="1200">
                <a:solidFill>
                  <a:srgbClr val="FD8E00"/>
                </a:solidFill>
                <a:latin typeface="Calibri"/>
                <a:ea typeface="Calibri"/>
                <a:cs typeface="Calibri"/>
                <a:sym typeface="Calibri"/>
              </a:defRPr>
            </a:lvl2pPr>
            <a:lvl3pPr indent="0" lvl="2" marL="0" rtl="0" algn="r">
              <a:spcBef>
                <a:spcPts val="0"/>
              </a:spcBef>
              <a:buNone/>
              <a:defRPr b="1" sz="1200">
                <a:solidFill>
                  <a:srgbClr val="FD8E00"/>
                </a:solidFill>
                <a:latin typeface="Calibri"/>
                <a:ea typeface="Calibri"/>
                <a:cs typeface="Calibri"/>
                <a:sym typeface="Calibri"/>
              </a:defRPr>
            </a:lvl3pPr>
            <a:lvl4pPr indent="0" lvl="3" marL="0" rtl="0" algn="r">
              <a:spcBef>
                <a:spcPts val="0"/>
              </a:spcBef>
              <a:buNone/>
              <a:defRPr b="1" sz="1200">
                <a:solidFill>
                  <a:srgbClr val="FD8E00"/>
                </a:solidFill>
                <a:latin typeface="Calibri"/>
                <a:ea typeface="Calibri"/>
                <a:cs typeface="Calibri"/>
                <a:sym typeface="Calibri"/>
              </a:defRPr>
            </a:lvl4pPr>
            <a:lvl5pPr indent="0" lvl="4" marL="0" rtl="0" algn="r">
              <a:spcBef>
                <a:spcPts val="0"/>
              </a:spcBef>
              <a:buNone/>
              <a:defRPr b="1" sz="1200">
                <a:solidFill>
                  <a:srgbClr val="FD8E00"/>
                </a:solidFill>
                <a:latin typeface="Calibri"/>
                <a:ea typeface="Calibri"/>
                <a:cs typeface="Calibri"/>
                <a:sym typeface="Calibri"/>
              </a:defRPr>
            </a:lvl5pPr>
            <a:lvl6pPr indent="0" lvl="5" marL="0" rtl="0" algn="r">
              <a:spcBef>
                <a:spcPts val="0"/>
              </a:spcBef>
              <a:buNone/>
              <a:defRPr b="1" sz="1200">
                <a:solidFill>
                  <a:srgbClr val="FD8E00"/>
                </a:solidFill>
                <a:latin typeface="Calibri"/>
                <a:ea typeface="Calibri"/>
                <a:cs typeface="Calibri"/>
                <a:sym typeface="Calibri"/>
              </a:defRPr>
            </a:lvl6pPr>
            <a:lvl7pPr indent="0" lvl="6" marL="0" rtl="0" algn="r">
              <a:spcBef>
                <a:spcPts val="0"/>
              </a:spcBef>
              <a:buNone/>
              <a:defRPr b="1" sz="1200">
                <a:solidFill>
                  <a:srgbClr val="FD8E00"/>
                </a:solidFill>
                <a:latin typeface="Calibri"/>
                <a:ea typeface="Calibri"/>
                <a:cs typeface="Calibri"/>
                <a:sym typeface="Calibri"/>
              </a:defRPr>
            </a:lvl7pPr>
            <a:lvl8pPr indent="0" lvl="7" marL="0" rtl="0" algn="r">
              <a:spcBef>
                <a:spcPts val="0"/>
              </a:spcBef>
              <a:buNone/>
              <a:defRPr b="1" sz="1200">
                <a:solidFill>
                  <a:srgbClr val="FD8E00"/>
                </a:solidFill>
                <a:latin typeface="Calibri"/>
                <a:ea typeface="Calibri"/>
                <a:cs typeface="Calibri"/>
                <a:sym typeface="Calibri"/>
              </a:defRPr>
            </a:lvl8pPr>
            <a:lvl9pPr indent="0" lvl="8" marL="0" rtl="0" algn="r">
              <a:spcBef>
                <a:spcPts val="0"/>
              </a:spcBef>
              <a:buNone/>
              <a:defRPr b="1" sz="1200">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24"/>
          <p:cNvSpPr/>
          <p:nvPr/>
        </p:nvSpPr>
        <p:spPr>
          <a:xfrm>
            <a:off x="107505" y="573528"/>
            <a:ext cx="8964600" cy="3888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_Título y texto vertical">
  <p:cSld name="22_Título y texto vertical">
    <p:spTree>
      <p:nvGrpSpPr>
        <p:cNvPr id="148" name="Shape 148"/>
        <p:cNvGrpSpPr/>
        <p:nvPr/>
      </p:nvGrpSpPr>
      <p:grpSpPr>
        <a:xfrm>
          <a:off x="0" y="0"/>
          <a:ext cx="0" cy="0"/>
          <a:chOff x="0" y="0"/>
          <a:chExt cx="0" cy="0"/>
        </a:xfrm>
      </p:grpSpPr>
      <p:sp>
        <p:nvSpPr>
          <p:cNvPr id="149" name="Google Shape;149;p25"/>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0" name="Google Shape;150;p25"/>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1" name="Google Shape;151;p25"/>
          <p:cNvSpPr txBox="1"/>
          <p:nvPr>
            <p:ph idx="11" type="ftr"/>
          </p:nvPr>
        </p:nvSpPr>
        <p:spPr>
          <a:xfrm>
            <a:off x="2483769" y="4869658"/>
            <a:ext cx="482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2" name="Google Shape;152;p25"/>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sz="1200">
                <a:solidFill>
                  <a:srgbClr val="FD8E00"/>
                </a:solidFill>
                <a:latin typeface="Calibri"/>
                <a:ea typeface="Calibri"/>
                <a:cs typeface="Calibri"/>
                <a:sym typeface="Calibri"/>
              </a:defRPr>
            </a:lvl1pPr>
            <a:lvl2pPr indent="0" lvl="1" marL="0" rtl="0" algn="r">
              <a:spcBef>
                <a:spcPts val="0"/>
              </a:spcBef>
              <a:buNone/>
              <a:defRPr b="1" sz="1200">
                <a:solidFill>
                  <a:srgbClr val="FD8E00"/>
                </a:solidFill>
                <a:latin typeface="Calibri"/>
                <a:ea typeface="Calibri"/>
                <a:cs typeface="Calibri"/>
                <a:sym typeface="Calibri"/>
              </a:defRPr>
            </a:lvl2pPr>
            <a:lvl3pPr indent="0" lvl="2" marL="0" rtl="0" algn="r">
              <a:spcBef>
                <a:spcPts val="0"/>
              </a:spcBef>
              <a:buNone/>
              <a:defRPr b="1" sz="1200">
                <a:solidFill>
                  <a:srgbClr val="FD8E00"/>
                </a:solidFill>
                <a:latin typeface="Calibri"/>
                <a:ea typeface="Calibri"/>
                <a:cs typeface="Calibri"/>
                <a:sym typeface="Calibri"/>
              </a:defRPr>
            </a:lvl3pPr>
            <a:lvl4pPr indent="0" lvl="3" marL="0" rtl="0" algn="r">
              <a:spcBef>
                <a:spcPts val="0"/>
              </a:spcBef>
              <a:buNone/>
              <a:defRPr b="1" sz="1200">
                <a:solidFill>
                  <a:srgbClr val="FD8E00"/>
                </a:solidFill>
                <a:latin typeface="Calibri"/>
                <a:ea typeface="Calibri"/>
                <a:cs typeface="Calibri"/>
                <a:sym typeface="Calibri"/>
              </a:defRPr>
            </a:lvl4pPr>
            <a:lvl5pPr indent="0" lvl="4" marL="0" rtl="0" algn="r">
              <a:spcBef>
                <a:spcPts val="0"/>
              </a:spcBef>
              <a:buNone/>
              <a:defRPr b="1" sz="1200">
                <a:solidFill>
                  <a:srgbClr val="FD8E00"/>
                </a:solidFill>
                <a:latin typeface="Calibri"/>
                <a:ea typeface="Calibri"/>
                <a:cs typeface="Calibri"/>
                <a:sym typeface="Calibri"/>
              </a:defRPr>
            </a:lvl5pPr>
            <a:lvl6pPr indent="0" lvl="5" marL="0" rtl="0" algn="r">
              <a:spcBef>
                <a:spcPts val="0"/>
              </a:spcBef>
              <a:buNone/>
              <a:defRPr b="1" sz="1200">
                <a:solidFill>
                  <a:srgbClr val="FD8E00"/>
                </a:solidFill>
                <a:latin typeface="Calibri"/>
                <a:ea typeface="Calibri"/>
                <a:cs typeface="Calibri"/>
                <a:sym typeface="Calibri"/>
              </a:defRPr>
            </a:lvl6pPr>
            <a:lvl7pPr indent="0" lvl="6" marL="0" rtl="0" algn="r">
              <a:spcBef>
                <a:spcPts val="0"/>
              </a:spcBef>
              <a:buNone/>
              <a:defRPr b="1" sz="1200">
                <a:solidFill>
                  <a:srgbClr val="FD8E00"/>
                </a:solidFill>
                <a:latin typeface="Calibri"/>
                <a:ea typeface="Calibri"/>
                <a:cs typeface="Calibri"/>
                <a:sym typeface="Calibri"/>
              </a:defRPr>
            </a:lvl7pPr>
            <a:lvl8pPr indent="0" lvl="7" marL="0" rtl="0" algn="r">
              <a:spcBef>
                <a:spcPts val="0"/>
              </a:spcBef>
              <a:buNone/>
              <a:defRPr b="1" sz="1200">
                <a:solidFill>
                  <a:srgbClr val="FD8E00"/>
                </a:solidFill>
                <a:latin typeface="Calibri"/>
                <a:ea typeface="Calibri"/>
                <a:cs typeface="Calibri"/>
                <a:sym typeface="Calibri"/>
              </a:defRPr>
            </a:lvl8pPr>
            <a:lvl9pPr indent="0" lvl="8" marL="0" rtl="0" algn="r">
              <a:spcBef>
                <a:spcPts val="0"/>
              </a:spcBef>
              <a:buNone/>
              <a:defRPr b="1" sz="1200">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25"/>
          <p:cNvSpPr/>
          <p:nvPr/>
        </p:nvSpPr>
        <p:spPr>
          <a:xfrm>
            <a:off x="107505" y="573528"/>
            <a:ext cx="8964600" cy="3888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_Título y texto vertical">
  <p:cSld name="23_Título y texto vertical">
    <p:spTree>
      <p:nvGrpSpPr>
        <p:cNvPr id="154" name="Shape 154"/>
        <p:cNvGrpSpPr/>
        <p:nvPr/>
      </p:nvGrpSpPr>
      <p:grpSpPr>
        <a:xfrm>
          <a:off x="0" y="0"/>
          <a:ext cx="0" cy="0"/>
          <a:chOff x="0" y="0"/>
          <a:chExt cx="0" cy="0"/>
        </a:xfrm>
      </p:grpSpPr>
      <p:sp>
        <p:nvSpPr>
          <p:cNvPr id="155" name="Google Shape;155;p26"/>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6" name="Google Shape;156;p26"/>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7" name="Google Shape;157;p26"/>
          <p:cNvSpPr txBox="1"/>
          <p:nvPr>
            <p:ph idx="11" type="ftr"/>
          </p:nvPr>
        </p:nvSpPr>
        <p:spPr>
          <a:xfrm>
            <a:off x="2483769" y="4869658"/>
            <a:ext cx="482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8" name="Google Shape;158;p26"/>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sz="1200">
                <a:solidFill>
                  <a:srgbClr val="FD8E00"/>
                </a:solidFill>
                <a:latin typeface="Calibri"/>
                <a:ea typeface="Calibri"/>
                <a:cs typeface="Calibri"/>
                <a:sym typeface="Calibri"/>
              </a:defRPr>
            </a:lvl1pPr>
            <a:lvl2pPr indent="0" lvl="1" marL="0" rtl="0" algn="r">
              <a:spcBef>
                <a:spcPts val="0"/>
              </a:spcBef>
              <a:buNone/>
              <a:defRPr b="1" sz="1200">
                <a:solidFill>
                  <a:srgbClr val="FD8E00"/>
                </a:solidFill>
                <a:latin typeface="Calibri"/>
                <a:ea typeface="Calibri"/>
                <a:cs typeface="Calibri"/>
                <a:sym typeface="Calibri"/>
              </a:defRPr>
            </a:lvl2pPr>
            <a:lvl3pPr indent="0" lvl="2" marL="0" rtl="0" algn="r">
              <a:spcBef>
                <a:spcPts val="0"/>
              </a:spcBef>
              <a:buNone/>
              <a:defRPr b="1" sz="1200">
                <a:solidFill>
                  <a:srgbClr val="FD8E00"/>
                </a:solidFill>
                <a:latin typeface="Calibri"/>
                <a:ea typeface="Calibri"/>
                <a:cs typeface="Calibri"/>
                <a:sym typeface="Calibri"/>
              </a:defRPr>
            </a:lvl3pPr>
            <a:lvl4pPr indent="0" lvl="3" marL="0" rtl="0" algn="r">
              <a:spcBef>
                <a:spcPts val="0"/>
              </a:spcBef>
              <a:buNone/>
              <a:defRPr b="1" sz="1200">
                <a:solidFill>
                  <a:srgbClr val="FD8E00"/>
                </a:solidFill>
                <a:latin typeface="Calibri"/>
                <a:ea typeface="Calibri"/>
                <a:cs typeface="Calibri"/>
                <a:sym typeface="Calibri"/>
              </a:defRPr>
            </a:lvl4pPr>
            <a:lvl5pPr indent="0" lvl="4" marL="0" rtl="0" algn="r">
              <a:spcBef>
                <a:spcPts val="0"/>
              </a:spcBef>
              <a:buNone/>
              <a:defRPr b="1" sz="1200">
                <a:solidFill>
                  <a:srgbClr val="FD8E00"/>
                </a:solidFill>
                <a:latin typeface="Calibri"/>
                <a:ea typeface="Calibri"/>
                <a:cs typeface="Calibri"/>
                <a:sym typeface="Calibri"/>
              </a:defRPr>
            </a:lvl5pPr>
            <a:lvl6pPr indent="0" lvl="5" marL="0" rtl="0" algn="r">
              <a:spcBef>
                <a:spcPts val="0"/>
              </a:spcBef>
              <a:buNone/>
              <a:defRPr b="1" sz="1200">
                <a:solidFill>
                  <a:srgbClr val="FD8E00"/>
                </a:solidFill>
                <a:latin typeface="Calibri"/>
                <a:ea typeface="Calibri"/>
                <a:cs typeface="Calibri"/>
                <a:sym typeface="Calibri"/>
              </a:defRPr>
            </a:lvl6pPr>
            <a:lvl7pPr indent="0" lvl="6" marL="0" rtl="0" algn="r">
              <a:spcBef>
                <a:spcPts val="0"/>
              </a:spcBef>
              <a:buNone/>
              <a:defRPr b="1" sz="1200">
                <a:solidFill>
                  <a:srgbClr val="FD8E00"/>
                </a:solidFill>
                <a:latin typeface="Calibri"/>
                <a:ea typeface="Calibri"/>
                <a:cs typeface="Calibri"/>
                <a:sym typeface="Calibri"/>
              </a:defRPr>
            </a:lvl7pPr>
            <a:lvl8pPr indent="0" lvl="7" marL="0" rtl="0" algn="r">
              <a:spcBef>
                <a:spcPts val="0"/>
              </a:spcBef>
              <a:buNone/>
              <a:defRPr b="1" sz="1200">
                <a:solidFill>
                  <a:srgbClr val="FD8E00"/>
                </a:solidFill>
                <a:latin typeface="Calibri"/>
                <a:ea typeface="Calibri"/>
                <a:cs typeface="Calibri"/>
                <a:sym typeface="Calibri"/>
              </a:defRPr>
            </a:lvl8pPr>
            <a:lvl9pPr indent="0" lvl="8" marL="0" rtl="0" algn="r">
              <a:spcBef>
                <a:spcPts val="0"/>
              </a:spcBef>
              <a:buNone/>
              <a:defRPr b="1" sz="1200">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26"/>
          <p:cNvSpPr/>
          <p:nvPr/>
        </p:nvSpPr>
        <p:spPr>
          <a:xfrm>
            <a:off x="107505" y="573528"/>
            <a:ext cx="8964600" cy="3888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Dos objetos">
  <p:cSld name="7_Dos objetos">
    <p:spTree>
      <p:nvGrpSpPr>
        <p:cNvPr id="160" name="Shape 160"/>
        <p:cNvGrpSpPr/>
        <p:nvPr/>
      </p:nvGrpSpPr>
      <p:grpSpPr>
        <a:xfrm>
          <a:off x="0" y="0"/>
          <a:ext cx="0" cy="0"/>
          <a:chOff x="0" y="0"/>
          <a:chExt cx="0" cy="0"/>
        </a:xfrm>
      </p:grpSpPr>
      <p:sp>
        <p:nvSpPr>
          <p:cNvPr id="161" name="Google Shape;161;p27"/>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2" name="Google Shape;162;p27"/>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63" name="Google Shape;163;p27"/>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4" name="Google Shape;164;p27"/>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Dos objetos">
  <p:cSld name="8_Dos objetos">
    <p:spTree>
      <p:nvGrpSpPr>
        <p:cNvPr id="165" name="Shape 165"/>
        <p:cNvGrpSpPr/>
        <p:nvPr/>
      </p:nvGrpSpPr>
      <p:grpSpPr>
        <a:xfrm>
          <a:off x="0" y="0"/>
          <a:ext cx="0" cy="0"/>
          <a:chOff x="0" y="0"/>
          <a:chExt cx="0" cy="0"/>
        </a:xfrm>
      </p:grpSpPr>
      <p:sp>
        <p:nvSpPr>
          <p:cNvPr id="166" name="Google Shape;166;p28"/>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7" name="Google Shape;167;p28"/>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68" name="Google Shape;168;p28"/>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9" name="Google Shape;169;p28"/>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_Título y texto vertical">
  <p:cSld name="25_Título y texto vertical">
    <p:spTree>
      <p:nvGrpSpPr>
        <p:cNvPr id="170" name="Shape 170"/>
        <p:cNvGrpSpPr/>
        <p:nvPr/>
      </p:nvGrpSpPr>
      <p:grpSpPr>
        <a:xfrm>
          <a:off x="0" y="0"/>
          <a:ext cx="0" cy="0"/>
          <a:chOff x="0" y="0"/>
          <a:chExt cx="0" cy="0"/>
        </a:xfrm>
      </p:grpSpPr>
      <p:sp>
        <p:nvSpPr>
          <p:cNvPr id="171" name="Google Shape;171;p29"/>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2" name="Google Shape;172;p29"/>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3" name="Google Shape;173;p29"/>
          <p:cNvSpPr txBox="1"/>
          <p:nvPr>
            <p:ph idx="11" type="ftr"/>
          </p:nvPr>
        </p:nvSpPr>
        <p:spPr>
          <a:xfrm>
            <a:off x="2483769" y="4869658"/>
            <a:ext cx="482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4" name="Google Shape;174;p29"/>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sz="1200">
                <a:solidFill>
                  <a:srgbClr val="FD8E00"/>
                </a:solidFill>
                <a:latin typeface="Calibri"/>
                <a:ea typeface="Calibri"/>
                <a:cs typeface="Calibri"/>
                <a:sym typeface="Calibri"/>
              </a:defRPr>
            </a:lvl1pPr>
            <a:lvl2pPr indent="0" lvl="1" marL="0" rtl="0" algn="r">
              <a:spcBef>
                <a:spcPts val="0"/>
              </a:spcBef>
              <a:buNone/>
              <a:defRPr b="1" sz="1200">
                <a:solidFill>
                  <a:srgbClr val="FD8E00"/>
                </a:solidFill>
                <a:latin typeface="Calibri"/>
                <a:ea typeface="Calibri"/>
                <a:cs typeface="Calibri"/>
                <a:sym typeface="Calibri"/>
              </a:defRPr>
            </a:lvl2pPr>
            <a:lvl3pPr indent="0" lvl="2" marL="0" rtl="0" algn="r">
              <a:spcBef>
                <a:spcPts val="0"/>
              </a:spcBef>
              <a:buNone/>
              <a:defRPr b="1" sz="1200">
                <a:solidFill>
                  <a:srgbClr val="FD8E00"/>
                </a:solidFill>
                <a:latin typeface="Calibri"/>
                <a:ea typeface="Calibri"/>
                <a:cs typeface="Calibri"/>
                <a:sym typeface="Calibri"/>
              </a:defRPr>
            </a:lvl3pPr>
            <a:lvl4pPr indent="0" lvl="3" marL="0" rtl="0" algn="r">
              <a:spcBef>
                <a:spcPts val="0"/>
              </a:spcBef>
              <a:buNone/>
              <a:defRPr b="1" sz="1200">
                <a:solidFill>
                  <a:srgbClr val="FD8E00"/>
                </a:solidFill>
                <a:latin typeface="Calibri"/>
                <a:ea typeface="Calibri"/>
                <a:cs typeface="Calibri"/>
                <a:sym typeface="Calibri"/>
              </a:defRPr>
            </a:lvl4pPr>
            <a:lvl5pPr indent="0" lvl="4" marL="0" rtl="0" algn="r">
              <a:spcBef>
                <a:spcPts val="0"/>
              </a:spcBef>
              <a:buNone/>
              <a:defRPr b="1" sz="1200">
                <a:solidFill>
                  <a:srgbClr val="FD8E00"/>
                </a:solidFill>
                <a:latin typeface="Calibri"/>
                <a:ea typeface="Calibri"/>
                <a:cs typeface="Calibri"/>
                <a:sym typeface="Calibri"/>
              </a:defRPr>
            </a:lvl5pPr>
            <a:lvl6pPr indent="0" lvl="5" marL="0" rtl="0" algn="r">
              <a:spcBef>
                <a:spcPts val="0"/>
              </a:spcBef>
              <a:buNone/>
              <a:defRPr b="1" sz="1200">
                <a:solidFill>
                  <a:srgbClr val="FD8E00"/>
                </a:solidFill>
                <a:latin typeface="Calibri"/>
                <a:ea typeface="Calibri"/>
                <a:cs typeface="Calibri"/>
                <a:sym typeface="Calibri"/>
              </a:defRPr>
            </a:lvl6pPr>
            <a:lvl7pPr indent="0" lvl="6" marL="0" rtl="0" algn="r">
              <a:spcBef>
                <a:spcPts val="0"/>
              </a:spcBef>
              <a:buNone/>
              <a:defRPr b="1" sz="1200">
                <a:solidFill>
                  <a:srgbClr val="FD8E00"/>
                </a:solidFill>
                <a:latin typeface="Calibri"/>
                <a:ea typeface="Calibri"/>
                <a:cs typeface="Calibri"/>
                <a:sym typeface="Calibri"/>
              </a:defRPr>
            </a:lvl7pPr>
            <a:lvl8pPr indent="0" lvl="7" marL="0" rtl="0" algn="r">
              <a:spcBef>
                <a:spcPts val="0"/>
              </a:spcBef>
              <a:buNone/>
              <a:defRPr b="1" sz="1200">
                <a:solidFill>
                  <a:srgbClr val="FD8E00"/>
                </a:solidFill>
                <a:latin typeface="Calibri"/>
                <a:ea typeface="Calibri"/>
                <a:cs typeface="Calibri"/>
                <a:sym typeface="Calibri"/>
              </a:defRPr>
            </a:lvl8pPr>
            <a:lvl9pPr indent="0" lvl="8" marL="0" rtl="0" algn="r">
              <a:spcBef>
                <a:spcPts val="0"/>
              </a:spcBef>
              <a:buNone/>
              <a:defRPr b="1" sz="1200">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9"/>
          <p:cNvSpPr/>
          <p:nvPr/>
        </p:nvSpPr>
        <p:spPr>
          <a:xfrm>
            <a:off x="107505" y="573528"/>
            <a:ext cx="8964600" cy="3888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Dos objetos">
  <p:cSld name="9_Dos objetos">
    <p:spTree>
      <p:nvGrpSpPr>
        <p:cNvPr id="176" name="Shape 176"/>
        <p:cNvGrpSpPr/>
        <p:nvPr/>
      </p:nvGrpSpPr>
      <p:grpSpPr>
        <a:xfrm>
          <a:off x="0" y="0"/>
          <a:ext cx="0" cy="0"/>
          <a:chOff x="0" y="0"/>
          <a:chExt cx="0" cy="0"/>
        </a:xfrm>
      </p:grpSpPr>
      <p:sp>
        <p:nvSpPr>
          <p:cNvPr id="177" name="Google Shape;177;p30"/>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8" name="Google Shape;178;p30"/>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79" name="Google Shape;179;p30"/>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0" name="Google Shape;180;p30"/>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23" name="Shape 23"/>
        <p:cNvGrpSpPr/>
        <p:nvPr/>
      </p:nvGrpSpPr>
      <p:grpSpPr>
        <a:xfrm>
          <a:off x="0" y="0"/>
          <a:ext cx="0" cy="0"/>
          <a:chOff x="0" y="0"/>
          <a:chExt cx="0" cy="0"/>
        </a:xfrm>
      </p:grpSpPr>
      <p:sp>
        <p:nvSpPr>
          <p:cNvPr id="24" name="Google Shape;24;p4"/>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solidFill>
                  <a:srgbClr val="FD8E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 name="Google Shape;25;p4"/>
          <p:cNvSpPr txBox="1"/>
          <p:nvPr>
            <p:ph idx="1" type="body"/>
          </p:nvPr>
        </p:nvSpPr>
        <p:spPr>
          <a:xfrm>
            <a:off x="251521" y="1373640"/>
            <a:ext cx="8712900" cy="3304200"/>
          </a:xfrm>
          <a:prstGeom prst="rect">
            <a:avLst/>
          </a:prstGeom>
          <a:noFill/>
          <a:ln>
            <a:noFill/>
          </a:ln>
        </p:spPr>
        <p:txBody>
          <a:bodyPr anchorCtr="0" anchor="t" bIns="45700" lIns="91425" spcFirstLastPara="1" rIns="91425" wrap="square" tIns="45700">
            <a:noAutofit/>
          </a:bodyPr>
          <a:lstStyle>
            <a:lvl1pPr indent="-360045" lvl="0" marL="457200" rtl="0" algn="l">
              <a:spcBef>
                <a:spcPts val="600"/>
              </a:spcBef>
              <a:spcAft>
                <a:spcPts val="0"/>
              </a:spcAft>
              <a:buSzPts val="2070"/>
              <a:buChar char="●"/>
              <a:defRPr/>
            </a:lvl1pPr>
            <a:lvl2pPr indent="-342900" lvl="1" marL="914400" rtl="0" algn="l">
              <a:spcBef>
                <a:spcPts val="600"/>
              </a:spcBef>
              <a:spcAft>
                <a:spcPts val="0"/>
              </a:spcAft>
              <a:buSzPts val="1800"/>
              <a:buChar char="🖝"/>
              <a:defRPr/>
            </a:lvl2pPr>
            <a:lvl3pPr indent="-342900" lvl="2" marL="1371600" rtl="0" algn="l">
              <a:spcBef>
                <a:spcPts val="600"/>
              </a:spcBef>
              <a:spcAft>
                <a:spcPts val="0"/>
              </a:spcAft>
              <a:buSzPts val="1800"/>
              <a:buChar char="▪"/>
              <a:defRPr/>
            </a:lvl3pPr>
            <a:lvl4pPr indent="-342900" lvl="3" marL="1828800" rtl="0" algn="l">
              <a:spcBef>
                <a:spcPts val="600"/>
              </a:spcBef>
              <a:spcAft>
                <a:spcPts val="0"/>
              </a:spcAft>
              <a:buSzPts val="1800"/>
              <a:buChar char="–"/>
              <a:defRPr/>
            </a:lvl4pPr>
            <a:lvl5pPr indent="-342900" lvl="4" marL="2286000" rtl="0" algn="l">
              <a:spcBef>
                <a:spcPts val="600"/>
              </a:spcBef>
              <a:spcAft>
                <a:spcPts val="0"/>
              </a:spcAft>
              <a:buSzPts val="1800"/>
              <a:buChar char="»"/>
              <a:defRPr/>
            </a:lvl5pPr>
            <a:lvl6pPr indent="-342900" lvl="5" marL="2743200" rtl="0" algn="l">
              <a:spcBef>
                <a:spcPts val="6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 name="Google Shape;26;p4"/>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 name="Google Shape;27;p4"/>
          <p:cNvSpPr txBox="1"/>
          <p:nvPr>
            <p:ph idx="12" type="sldNum"/>
          </p:nvPr>
        </p:nvSpPr>
        <p:spPr>
          <a:xfrm>
            <a:off x="8611551" y="4839944"/>
            <a:ext cx="467400" cy="2739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b="1" sz="1200">
                <a:solidFill>
                  <a:srgbClr val="FD8E00"/>
                </a:solidFill>
                <a:latin typeface="Calibri"/>
                <a:ea typeface="Calibri"/>
                <a:cs typeface="Calibri"/>
                <a:sym typeface="Calibri"/>
              </a:defRPr>
            </a:lvl1pPr>
            <a:lvl2pPr indent="0" lvl="1" marL="0" rtl="0" algn="ctr">
              <a:spcBef>
                <a:spcPts val="0"/>
              </a:spcBef>
              <a:buNone/>
              <a:defRPr b="1" sz="1200">
                <a:solidFill>
                  <a:srgbClr val="FD8E00"/>
                </a:solidFill>
                <a:latin typeface="Calibri"/>
                <a:ea typeface="Calibri"/>
                <a:cs typeface="Calibri"/>
                <a:sym typeface="Calibri"/>
              </a:defRPr>
            </a:lvl2pPr>
            <a:lvl3pPr indent="0" lvl="2" marL="0" rtl="0" algn="ctr">
              <a:spcBef>
                <a:spcPts val="0"/>
              </a:spcBef>
              <a:buNone/>
              <a:defRPr b="1" sz="1200">
                <a:solidFill>
                  <a:srgbClr val="FD8E00"/>
                </a:solidFill>
                <a:latin typeface="Calibri"/>
                <a:ea typeface="Calibri"/>
                <a:cs typeface="Calibri"/>
                <a:sym typeface="Calibri"/>
              </a:defRPr>
            </a:lvl3pPr>
            <a:lvl4pPr indent="0" lvl="3" marL="0" rtl="0" algn="ctr">
              <a:spcBef>
                <a:spcPts val="0"/>
              </a:spcBef>
              <a:buNone/>
              <a:defRPr b="1" sz="1200">
                <a:solidFill>
                  <a:srgbClr val="FD8E00"/>
                </a:solidFill>
                <a:latin typeface="Calibri"/>
                <a:ea typeface="Calibri"/>
                <a:cs typeface="Calibri"/>
                <a:sym typeface="Calibri"/>
              </a:defRPr>
            </a:lvl4pPr>
            <a:lvl5pPr indent="0" lvl="4" marL="0" rtl="0" algn="ctr">
              <a:spcBef>
                <a:spcPts val="0"/>
              </a:spcBef>
              <a:buNone/>
              <a:defRPr b="1" sz="1200">
                <a:solidFill>
                  <a:srgbClr val="FD8E00"/>
                </a:solidFill>
                <a:latin typeface="Calibri"/>
                <a:ea typeface="Calibri"/>
                <a:cs typeface="Calibri"/>
                <a:sym typeface="Calibri"/>
              </a:defRPr>
            </a:lvl5pPr>
            <a:lvl6pPr indent="0" lvl="5" marL="0" rtl="0" algn="ctr">
              <a:spcBef>
                <a:spcPts val="0"/>
              </a:spcBef>
              <a:buNone/>
              <a:defRPr b="1" sz="1200">
                <a:solidFill>
                  <a:srgbClr val="FD8E00"/>
                </a:solidFill>
                <a:latin typeface="Calibri"/>
                <a:ea typeface="Calibri"/>
                <a:cs typeface="Calibri"/>
                <a:sym typeface="Calibri"/>
              </a:defRPr>
            </a:lvl6pPr>
            <a:lvl7pPr indent="0" lvl="6" marL="0" rtl="0" algn="ctr">
              <a:spcBef>
                <a:spcPts val="0"/>
              </a:spcBef>
              <a:buNone/>
              <a:defRPr b="1" sz="1200">
                <a:solidFill>
                  <a:srgbClr val="FD8E00"/>
                </a:solidFill>
                <a:latin typeface="Calibri"/>
                <a:ea typeface="Calibri"/>
                <a:cs typeface="Calibri"/>
                <a:sym typeface="Calibri"/>
              </a:defRPr>
            </a:lvl7pPr>
            <a:lvl8pPr indent="0" lvl="7" marL="0" rtl="0" algn="ctr">
              <a:spcBef>
                <a:spcPts val="0"/>
              </a:spcBef>
              <a:buNone/>
              <a:defRPr b="1" sz="1200">
                <a:solidFill>
                  <a:srgbClr val="FD8E00"/>
                </a:solidFill>
                <a:latin typeface="Calibri"/>
                <a:ea typeface="Calibri"/>
                <a:cs typeface="Calibri"/>
                <a:sym typeface="Calibri"/>
              </a:defRPr>
            </a:lvl8pPr>
            <a:lvl9pPr indent="0" lvl="8" marL="0" rtl="0" algn="ctr">
              <a:spcBef>
                <a:spcPts val="0"/>
              </a:spcBef>
              <a:buNone/>
              <a:defRPr b="1" sz="1200">
                <a:solidFill>
                  <a:srgbClr val="FD8E00"/>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Dos objetos">
  <p:cSld name="10_Dos objetos">
    <p:spTree>
      <p:nvGrpSpPr>
        <p:cNvPr id="181" name="Shape 181"/>
        <p:cNvGrpSpPr/>
        <p:nvPr/>
      </p:nvGrpSpPr>
      <p:grpSpPr>
        <a:xfrm>
          <a:off x="0" y="0"/>
          <a:ext cx="0" cy="0"/>
          <a:chOff x="0" y="0"/>
          <a:chExt cx="0" cy="0"/>
        </a:xfrm>
      </p:grpSpPr>
      <p:sp>
        <p:nvSpPr>
          <p:cNvPr id="182" name="Google Shape;182;p31"/>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 name="Google Shape;183;p31"/>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84" name="Google Shape;184;p31"/>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5" name="Google Shape;185;p31"/>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Dos objetos">
  <p:cSld name="11_Dos objetos">
    <p:spTree>
      <p:nvGrpSpPr>
        <p:cNvPr id="186" name="Shape 186"/>
        <p:cNvGrpSpPr/>
        <p:nvPr/>
      </p:nvGrpSpPr>
      <p:grpSpPr>
        <a:xfrm>
          <a:off x="0" y="0"/>
          <a:ext cx="0" cy="0"/>
          <a:chOff x="0" y="0"/>
          <a:chExt cx="0" cy="0"/>
        </a:xfrm>
      </p:grpSpPr>
      <p:sp>
        <p:nvSpPr>
          <p:cNvPr id="187" name="Google Shape;187;p32"/>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8" name="Google Shape;188;p32"/>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89" name="Google Shape;189;p32"/>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0" name="Google Shape;190;p32"/>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Dos objetos">
  <p:cSld name="12_Dos objetos">
    <p:spTree>
      <p:nvGrpSpPr>
        <p:cNvPr id="191" name="Shape 191"/>
        <p:cNvGrpSpPr/>
        <p:nvPr/>
      </p:nvGrpSpPr>
      <p:grpSpPr>
        <a:xfrm>
          <a:off x="0" y="0"/>
          <a:ext cx="0" cy="0"/>
          <a:chOff x="0" y="0"/>
          <a:chExt cx="0" cy="0"/>
        </a:xfrm>
      </p:grpSpPr>
      <p:sp>
        <p:nvSpPr>
          <p:cNvPr id="192" name="Google Shape;192;p33"/>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3" name="Google Shape;193;p33"/>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94" name="Google Shape;194;p33"/>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5" name="Google Shape;195;p33"/>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Dos objetos">
  <p:cSld name="13_Dos objetos">
    <p:spTree>
      <p:nvGrpSpPr>
        <p:cNvPr id="196" name="Shape 196"/>
        <p:cNvGrpSpPr/>
        <p:nvPr/>
      </p:nvGrpSpPr>
      <p:grpSpPr>
        <a:xfrm>
          <a:off x="0" y="0"/>
          <a:ext cx="0" cy="0"/>
          <a:chOff x="0" y="0"/>
          <a:chExt cx="0" cy="0"/>
        </a:xfrm>
      </p:grpSpPr>
      <p:sp>
        <p:nvSpPr>
          <p:cNvPr id="197" name="Google Shape;197;p34"/>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 name="Google Shape;198;p34"/>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99" name="Google Shape;199;p34"/>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0" name="Google Shape;200;p34"/>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Dos objetos">
  <p:cSld name="14_Dos objetos">
    <p:spTree>
      <p:nvGrpSpPr>
        <p:cNvPr id="201" name="Shape 201"/>
        <p:cNvGrpSpPr/>
        <p:nvPr/>
      </p:nvGrpSpPr>
      <p:grpSpPr>
        <a:xfrm>
          <a:off x="0" y="0"/>
          <a:ext cx="0" cy="0"/>
          <a:chOff x="0" y="0"/>
          <a:chExt cx="0" cy="0"/>
        </a:xfrm>
      </p:grpSpPr>
      <p:sp>
        <p:nvSpPr>
          <p:cNvPr id="202" name="Google Shape;202;p35"/>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3" name="Google Shape;203;p35"/>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204" name="Google Shape;204;p35"/>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5" name="Google Shape;205;p35"/>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_Dos objetos">
  <p:cSld name="15_Dos objetos">
    <p:spTree>
      <p:nvGrpSpPr>
        <p:cNvPr id="206" name="Shape 206"/>
        <p:cNvGrpSpPr/>
        <p:nvPr/>
      </p:nvGrpSpPr>
      <p:grpSpPr>
        <a:xfrm>
          <a:off x="0" y="0"/>
          <a:ext cx="0" cy="0"/>
          <a:chOff x="0" y="0"/>
          <a:chExt cx="0" cy="0"/>
        </a:xfrm>
      </p:grpSpPr>
      <p:sp>
        <p:nvSpPr>
          <p:cNvPr id="207" name="Google Shape;207;p36"/>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8" name="Google Shape;208;p36"/>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209" name="Google Shape;209;p36"/>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 name="Google Shape;210;p36"/>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_Dos objetos">
  <p:cSld name="16_Dos objetos">
    <p:spTree>
      <p:nvGrpSpPr>
        <p:cNvPr id="211" name="Shape 211"/>
        <p:cNvGrpSpPr/>
        <p:nvPr/>
      </p:nvGrpSpPr>
      <p:grpSpPr>
        <a:xfrm>
          <a:off x="0" y="0"/>
          <a:ext cx="0" cy="0"/>
          <a:chOff x="0" y="0"/>
          <a:chExt cx="0" cy="0"/>
        </a:xfrm>
      </p:grpSpPr>
      <p:sp>
        <p:nvSpPr>
          <p:cNvPr id="212" name="Google Shape;212;p37"/>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3" name="Google Shape;213;p37"/>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214" name="Google Shape;214;p37"/>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 name="Google Shape;215;p37"/>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Dos objetos">
  <p:cSld name="3_Dos objetos">
    <p:spTree>
      <p:nvGrpSpPr>
        <p:cNvPr id="28" name="Shape 28"/>
        <p:cNvGrpSpPr/>
        <p:nvPr/>
      </p:nvGrpSpPr>
      <p:grpSpPr>
        <a:xfrm>
          <a:off x="0" y="0"/>
          <a:ext cx="0" cy="0"/>
          <a:chOff x="0" y="0"/>
          <a:chExt cx="0" cy="0"/>
        </a:xfrm>
      </p:grpSpPr>
      <p:sp>
        <p:nvSpPr>
          <p:cNvPr id="29" name="Google Shape;29;p5"/>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 name="Google Shape;30;p5"/>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31" name="Google Shape;31;p5"/>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5"/>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6"/>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6"/>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 name="Google Shape;37;p6"/>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38" name="Shape 38"/>
        <p:cNvGrpSpPr/>
        <p:nvPr/>
      </p:nvGrpSpPr>
      <p:grpSpPr>
        <a:xfrm>
          <a:off x="0" y="0"/>
          <a:ext cx="0" cy="0"/>
          <a:chOff x="0" y="0"/>
          <a:chExt cx="0" cy="0"/>
        </a:xfrm>
      </p:grpSpPr>
      <p:sp>
        <p:nvSpPr>
          <p:cNvPr id="39" name="Google Shape;39;p7"/>
          <p:cNvSpPr txBox="1"/>
          <p:nvPr>
            <p:ph type="title"/>
          </p:nvPr>
        </p:nvSpPr>
        <p:spPr>
          <a:xfrm>
            <a:off x="722313" y="3305176"/>
            <a:ext cx="7772400" cy="10215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rgbClr val="FD8E00"/>
              </a:buClr>
              <a:buSzPts val="4000"/>
              <a:buFont typeface="Georgia"/>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 name="Google Shape;40;p7"/>
          <p:cNvSpPr txBox="1"/>
          <p:nvPr>
            <p:ph idx="1" type="body"/>
          </p:nvPr>
        </p:nvSpPr>
        <p:spPr>
          <a:xfrm>
            <a:off x="722313" y="2180035"/>
            <a:ext cx="7772400" cy="1125300"/>
          </a:xfrm>
          <a:prstGeom prst="rect">
            <a:avLst/>
          </a:prstGeom>
          <a:noFill/>
          <a:ln>
            <a:noFill/>
          </a:ln>
        </p:spPr>
        <p:txBody>
          <a:bodyPr anchorCtr="0" anchor="b" bIns="45700" lIns="91425" spcFirstLastPara="1" rIns="91425" wrap="square" tIns="45700">
            <a:noAutofit/>
          </a:bodyPr>
          <a:lstStyle>
            <a:lvl1pPr indent="-228600" lvl="0" marL="457200" rtl="0" algn="l">
              <a:spcBef>
                <a:spcPts val="600"/>
              </a:spcBef>
              <a:spcAft>
                <a:spcPts val="0"/>
              </a:spcAft>
              <a:buSzPts val="2300"/>
              <a:buNone/>
              <a:defRPr sz="2000">
                <a:solidFill>
                  <a:srgbClr val="888888"/>
                </a:solidFill>
              </a:defRPr>
            </a:lvl1pPr>
            <a:lvl2pPr indent="-228600" lvl="1" marL="914400" rtl="0" algn="l">
              <a:spcBef>
                <a:spcPts val="600"/>
              </a:spcBef>
              <a:spcAft>
                <a:spcPts val="0"/>
              </a:spcAft>
              <a:buSzPts val="1800"/>
              <a:buNone/>
              <a:defRPr sz="1800">
                <a:solidFill>
                  <a:srgbClr val="888888"/>
                </a:solidFill>
              </a:defRPr>
            </a:lvl2pPr>
            <a:lvl3pPr indent="-228600" lvl="2" marL="1371600" rtl="0" algn="l">
              <a:spcBef>
                <a:spcPts val="600"/>
              </a:spcBef>
              <a:spcAft>
                <a:spcPts val="0"/>
              </a:spcAft>
              <a:buSzPts val="1600"/>
              <a:buNone/>
              <a:defRPr sz="1600">
                <a:solidFill>
                  <a:srgbClr val="888888"/>
                </a:solidFill>
              </a:defRPr>
            </a:lvl3pPr>
            <a:lvl4pPr indent="-228600" lvl="3" marL="1828800" rtl="0" algn="l">
              <a:spcBef>
                <a:spcPts val="600"/>
              </a:spcBef>
              <a:spcAft>
                <a:spcPts val="0"/>
              </a:spcAft>
              <a:buSzPts val="1400"/>
              <a:buNone/>
              <a:defRPr sz="1400">
                <a:solidFill>
                  <a:srgbClr val="888888"/>
                </a:solidFill>
              </a:defRPr>
            </a:lvl4pPr>
            <a:lvl5pPr indent="-228600" lvl="4" marL="2286000" rtl="0" algn="l">
              <a:spcBef>
                <a:spcPts val="600"/>
              </a:spcBef>
              <a:spcAft>
                <a:spcPts val="0"/>
              </a:spcAft>
              <a:buSzPts val="1400"/>
              <a:buNone/>
              <a:defRPr sz="1400">
                <a:solidFill>
                  <a:srgbClr val="888888"/>
                </a:solidFill>
              </a:defRPr>
            </a:lvl5pPr>
            <a:lvl6pPr indent="-228600" lvl="5" marL="2743200" rtl="0" algn="l">
              <a:spcBef>
                <a:spcPts val="60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41" name="Google Shape;41;p7"/>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2" name="Google Shape;42;p7"/>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 name="Google Shape;43;p7"/>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44" name="Shape 44"/>
        <p:cNvGrpSpPr/>
        <p:nvPr/>
      </p:nvGrpSpPr>
      <p:grpSpPr>
        <a:xfrm>
          <a:off x="0" y="0"/>
          <a:ext cx="0" cy="0"/>
          <a:chOff x="0" y="0"/>
          <a:chExt cx="0" cy="0"/>
        </a:xfrm>
      </p:grpSpPr>
      <p:sp>
        <p:nvSpPr>
          <p:cNvPr id="45" name="Google Shape;45;p8"/>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 name="Google Shape;46;p8"/>
          <p:cNvSpPr txBox="1"/>
          <p:nvPr>
            <p:ph idx="1" type="body"/>
          </p:nvPr>
        </p:nvSpPr>
        <p:spPr>
          <a:xfrm>
            <a:off x="457200" y="1200151"/>
            <a:ext cx="4038600" cy="3394500"/>
          </a:xfrm>
          <a:prstGeom prst="rect">
            <a:avLst/>
          </a:prstGeom>
          <a:noFill/>
          <a:ln>
            <a:noFill/>
          </a:ln>
        </p:spPr>
        <p:txBody>
          <a:bodyPr anchorCtr="0" anchor="t" bIns="45700" lIns="91425" spcFirstLastPara="1" rIns="91425" wrap="square" tIns="45700">
            <a:noAutofit/>
          </a:bodyPr>
          <a:lstStyle>
            <a:lvl1pPr indent="-433069" lvl="0" marL="457200" rtl="0" algn="l">
              <a:spcBef>
                <a:spcPts val="600"/>
              </a:spcBef>
              <a:spcAft>
                <a:spcPts val="0"/>
              </a:spcAft>
              <a:buSzPts val="3220"/>
              <a:buChar char="●"/>
              <a:defRPr sz="2800"/>
            </a:lvl1pPr>
            <a:lvl2pPr indent="-381000" lvl="1" marL="914400" rtl="0" algn="l">
              <a:spcBef>
                <a:spcPts val="600"/>
              </a:spcBef>
              <a:spcAft>
                <a:spcPts val="0"/>
              </a:spcAft>
              <a:buSzPts val="2400"/>
              <a:buChar char="🖝"/>
              <a:defRPr sz="2400"/>
            </a:lvl2pPr>
            <a:lvl3pPr indent="-355600" lvl="2" marL="1371600" rtl="0" algn="l">
              <a:spcBef>
                <a:spcPts val="600"/>
              </a:spcBef>
              <a:spcAft>
                <a:spcPts val="0"/>
              </a:spcAft>
              <a:buSzPts val="2000"/>
              <a:buChar char="▪"/>
              <a:defRPr sz="2000"/>
            </a:lvl3pPr>
            <a:lvl4pPr indent="-342900" lvl="3" marL="1828800" rtl="0" algn="l">
              <a:spcBef>
                <a:spcPts val="600"/>
              </a:spcBef>
              <a:spcAft>
                <a:spcPts val="0"/>
              </a:spcAft>
              <a:buSzPts val="1800"/>
              <a:buChar char="–"/>
              <a:defRPr sz="1800"/>
            </a:lvl4pPr>
            <a:lvl5pPr indent="-342900" lvl="4" marL="2286000" rtl="0" algn="l">
              <a:spcBef>
                <a:spcPts val="600"/>
              </a:spcBef>
              <a:spcAft>
                <a:spcPts val="0"/>
              </a:spcAft>
              <a:buSzPts val="1800"/>
              <a:buChar char="»"/>
              <a:defRPr sz="18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47" name="Google Shape;47;p8"/>
          <p:cNvSpPr txBox="1"/>
          <p:nvPr>
            <p:ph idx="2" type="body"/>
          </p:nvPr>
        </p:nvSpPr>
        <p:spPr>
          <a:xfrm>
            <a:off x="4648200" y="1200151"/>
            <a:ext cx="4038600" cy="3394500"/>
          </a:xfrm>
          <a:prstGeom prst="rect">
            <a:avLst/>
          </a:prstGeom>
          <a:noFill/>
          <a:ln>
            <a:noFill/>
          </a:ln>
        </p:spPr>
        <p:txBody>
          <a:bodyPr anchorCtr="0" anchor="t" bIns="45700" lIns="91425" spcFirstLastPara="1" rIns="91425" wrap="square" tIns="45700">
            <a:noAutofit/>
          </a:bodyPr>
          <a:lstStyle>
            <a:lvl1pPr indent="-433069" lvl="0" marL="457200" rtl="0" algn="l">
              <a:spcBef>
                <a:spcPts val="600"/>
              </a:spcBef>
              <a:spcAft>
                <a:spcPts val="0"/>
              </a:spcAft>
              <a:buSzPts val="3220"/>
              <a:buChar char="●"/>
              <a:defRPr sz="2800"/>
            </a:lvl1pPr>
            <a:lvl2pPr indent="-381000" lvl="1" marL="914400" rtl="0" algn="l">
              <a:spcBef>
                <a:spcPts val="600"/>
              </a:spcBef>
              <a:spcAft>
                <a:spcPts val="0"/>
              </a:spcAft>
              <a:buSzPts val="2400"/>
              <a:buChar char="🖝"/>
              <a:defRPr sz="2400"/>
            </a:lvl2pPr>
            <a:lvl3pPr indent="-355600" lvl="2" marL="1371600" rtl="0" algn="l">
              <a:spcBef>
                <a:spcPts val="600"/>
              </a:spcBef>
              <a:spcAft>
                <a:spcPts val="0"/>
              </a:spcAft>
              <a:buSzPts val="2000"/>
              <a:buChar char="▪"/>
              <a:defRPr sz="2000"/>
            </a:lvl3pPr>
            <a:lvl4pPr indent="-342900" lvl="3" marL="1828800" rtl="0" algn="l">
              <a:spcBef>
                <a:spcPts val="600"/>
              </a:spcBef>
              <a:spcAft>
                <a:spcPts val="0"/>
              </a:spcAft>
              <a:buSzPts val="1800"/>
              <a:buChar char="–"/>
              <a:defRPr sz="1800"/>
            </a:lvl4pPr>
            <a:lvl5pPr indent="-342900" lvl="4" marL="2286000" rtl="0" algn="l">
              <a:spcBef>
                <a:spcPts val="600"/>
              </a:spcBef>
              <a:spcAft>
                <a:spcPts val="0"/>
              </a:spcAft>
              <a:buSzPts val="1800"/>
              <a:buChar char="»"/>
              <a:defRPr sz="18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48" name="Google Shape;48;p8"/>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8"/>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0" name="Google Shape;50;p8"/>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51" name="Shape 51"/>
        <p:cNvGrpSpPr/>
        <p:nvPr/>
      </p:nvGrpSpPr>
      <p:grpSpPr>
        <a:xfrm>
          <a:off x="0" y="0"/>
          <a:ext cx="0" cy="0"/>
          <a:chOff x="0" y="0"/>
          <a:chExt cx="0" cy="0"/>
        </a:xfrm>
      </p:grpSpPr>
      <p:sp>
        <p:nvSpPr>
          <p:cNvPr id="52" name="Google Shape;52;p9"/>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 name="Google Shape;53;p9"/>
          <p:cNvSpPr txBox="1"/>
          <p:nvPr>
            <p:ph idx="1" type="body"/>
          </p:nvPr>
        </p:nvSpPr>
        <p:spPr>
          <a:xfrm>
            <a:off x="457200" y="1151335"/>
            <a:ext cx="4040100" cy="480000"/>
          </a:xfrm>
          <a:prstGeom prst="rect">
            <a:avLst/>
          </a:prstGeom>
          <a:noFill/>
          <a:ln>
            <a:noFill/>
          </a:ln>
        </p:spPr>
        <p:txBody>
          <a:bodyPr anchorCtr="0" anchor="b" bIns="45700" lIns="91425" spcFirstLastPara="1" rIns="91425" wrap="square" tIns="45700">
            <a:noAutofit/>
          </a:bodyPr>
          <a:lstStyle>
            <a:lvl1pPr indent="-228600" lvl="0" marL="457200" rtl="0" algn="l">
              <a:spcBef>
                <a:spcPts val="600"/>
              </a:spcBef>
              <a:spcAft>
                <a:spcPts val="0"/>
              </a:spcAft>
              <a:buSzPts val="2760"/>
              <a:buNone/>
              <a:defRPr b="1" sz="2400"/>
            </a:lvl1pPr>
            <a:lvl2pPr indent="-228600" lvl="1" marL="914400" rtl="0" algn="l">
              <a:spcBef>
                <a:spcPts val="600"/>
              </a:spcBef>
              <a:spcAft>
                <a:spcPts val="0"/>
              </a:spcAft>
              <a:buSzPts val="2000"/>
              <a:buNone/>
              <a:defRPr b="1" sz="2000"/>
            </a:lvl2pPr>
            <a:lvl3pPr indent="-228600" lvl="2" marL="1371600" rtl="0" algn="l">
              <a:spcBef>
                <a:spcPts val="600"/>
              </a:spcBef>
              <a:spcAft>
                <a:spcPts val="0"/>
              </a:spcAft>
              <a:buSzPts val="1800"/>
              <a:buNone/>
              <a:defRPr b="1" sz="1800"/>
            </a:lvl3pPr>
            <a:lvl4pPr indent="-228600" lvl="3" marL="1828800" rtl="0" algn="l">
              <a:spcBef>
                <a:spcPts val="600"/>
              </a:spcBef>
              <a:spcAft>
                <a:spcPts val="0"/>
              </a:spcAft>
              <a:buSzPts val="1600"/>
              <a:buNone/>
              <a:defRPr b="1" sz="1600"/>
            </a:lvl4pPr>
            <a:lvl5pPr indent="-228600" lvl="4" marL="2286000" rtl="0" algn="l">
              <a:spcBef>
                <a:spcPts val="600"/>
              </a:spcBef>
              <a:spcAft>
                <a:spcPts val="0"/>
              </a:spcAft>
              <a:buSzPts val="1600"/>
              <a:buNone/>
              <a:defRPr b="1" sz="1600"/>
            </a:lvl5pPr>
            <a:lvl6pPr indent="-228600" lvl="5" marL="2743200" rtl="0" algn="l">
              <a:spcBef>
                <a:spcPts val="60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54" name="Google Shape;54;p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403860" lvl="0" marL="457200" rtl="0" algn="l">
              <a:spcBef>
                <a:spcPts val="600"/>
              </a:spcBef>
              <a:spcAft>
                <a:spcPts val="0"/>
              </a:spcAft>
              <a:buSzPts val="2760"/>
              <a:buChar char="●"/>
              <a:defRPr sz="2400"/>
            </a:lvl1pPr>
            <a:lvl2pPr indent="-355600" lvl="1" marL="914400" rtl="0" algn="l">
              <a:spcBef>
                <a:spcPts val="600"/>
              </a:spcBef>
              <a:spcAft>
                <a:spcPts val="0"/>
              </a:spcAft>
              <a:buSzPts val="2000"/>
              <a:buChar char="🖝"/>
              <a:defRPr sz="2000"/>
            </a:lvl2pPr>
            <a:lvl3pPr indent="-342900" lvl="2" marL="1371600" rtl="0" algn="l">
              <a:spcBef>
                <a:spcPts val="600"/>
              </a:spcBef>
              <a:spcAft>
                <a:spcPts val="0"/>
              </a:spcAft>
              <a:buSzPts val="1800"/>
              <a:buChar char="▪"/>
              <a:defRPr sz="1800"/>
            </a:lvl3pPr>
            <a:lvl4pPr indent="-330200" lvl="3" marL="1828800" rtl="0" algn="l">
              <a:spcBef>
                <a:spcPts val="600"/>
              </a:spcBef>
              <a:spcAft>
                <a:spcPts val="0"/>
              </a:spcAft>
              <a:buSzPts val="1600"/>
              <a:buChar char="–"/>
              <a:defRPr sz="1600"/>
            </a:lvl4pPr>
            <a:lvl5pPr indent="-330200" lvl="4" marL="2286000" rtl="0" algn="l">
              <a:spcBef>
                <a:spcPts val="600"/>
              </a:spcBef>
              <a:spcAft>
                <a:spcPts val="0"/>
              </a:spcAft>
              <a:buSzPts val="1600"/>
              <a:buChar char="»"/>
              <a:defRPr sz="1600"/>
            </a:lvl5pPr>
            <a:lvl6pPr indent="-330200" lvl="5" marL="2743200" rtl="0" algn="l">
              <a:spcBef>
                <a:spcPts val="60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55" name="Google Shape;55;p9"/>
          <p:cNvSpPr txBox="1"/>
          <p:nvPr>
            <p:ph idx="3" type="body"/>
          </p:nvPr>
        </p:nvSpPr>
        <p:spPr>
          <a:xfrm>
            <a:off x="4645026" y="1151335"/>
            <a:ext cx="4041900" cy="480000"/>
          </a:xfrm>
          <a:prstGeom prst="rect">
            <a:avLst/>
          </a:prstGeom>
          <a:noFill/>
          <a:ln>
            <a:noFill/>
          </a:ln>
        </p:spPr>
        <p:txBody>
          <a:bodyPr anchorCtr="0" anchor="b" bIns="45700" lIns="91425" spcFirstLastPara="1" rIns="91425" wrap="square" tIns="45700">
            <a:noAutofit/>
          </a:bodyPr>
          <a:lstStyle>
            <a:lvl1pPr indent="-228600" lvl="0" marL="457200" rtl="0" algn="l">
              <a:spcBef>
                <a:spcPts val="600"/>
              </a:spcBef>
              <a:spcAft>
                <a:spcPts val="0"/>
              </a:spcAft>
              <a:buSzPts val="2760"/>
              <a:buNone/>
              <a:defRPr b="1" sz="2400"/>
            </a:lvl1pPr>
            <a:lvl2pPr indent="-228600" lvl="1" marL="914400" rtl="0" algn="l">
              <a:spcBef>
                <a:spcPts val="600"/>
              </a:spcBef>
              <a:spcAft>
                <a:spcPts val="0"/>
              </a:spcAft>
              <a:buSzPts val="2000"/>
              <a:buNone/>
              <a:defRPr b="1" sz="2000"/>
            </a:lvl2pPr>
            <a:lvl3pPr indent="-228600" lvl="2" marL="1371600" rtl="0" algn="l">
              <a:spcBef>
                <a:spcPts val="600"/>
              </a:spcBef>
              <a:spcAft>
                <a:spcPts val="0"/>
              </a:spcAft>
              <a:buSzPts val="1800"/>
              <a:buNone/>
              <a:defRPr b="1" sz="1800"/>
            </a:lvl3pPr>
            <a:lvl4pPr indent="-228600" lvl="3" marL="1828800" rtl="0" algn="l">
              <a:spcBef>
                <a:spcPts val="600"/>
              </a:spcBef>
              <a:spcAft>
                <a:spcPts val="0"/>
              </a:spcAft>
              <a:buSzPts val="1600"/>
              <a:buNone/>
              <a:defRPr b="1" sz="1600"/>
            </a:lvl4pPr>
            <a:lvl5pPr indent="-228600" lvl="4" marL="2286000" rtl="0" algn="l">
              <a:spcBef>
                <a:spcPts val="600"/>
              </a:spcBef>
              <a:spcAft>
                <a:spcPts val="0"/>
              </a:spcAft>
              <a:buSzPts val="1600"/>
              <a:buNone/>
              <a:defRPr b="1" sz="1600"/>
            </a:lvl5pPr>
            <a:lvl6pPr indent="-228600" lvl="5" marL="2743200" rtl="0" algn="l">
              <a:spcBef>
                <a:spcPts val="60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56" name="Google Shape;56;p9"/>
          <p:cNvSpPr txBox="1"/>
          <p:nvPr>
            <p:ph idx="4" type="body"/>
          </p:nvPr>
        </p:nvSpPr>
        <p:spPr>
          <a:xfrm>
            <a:off x="4645026" y="1631156"/>
            <a:ext cx="4041900" cy="2963400"/>
          </a:xfrm>
          <a:prstGeom prst="rect">
            <a:avLst/>
          </a:prstGeom>
          <a:noFill/>
          <a:ln>
            <a:noFill/>
          </a:ln>
        </p:spPr>
        <p:txBody>
          <a:bodyPr anchorCtr="0" anchor="t" bIns="45700" lIns="91425" spcFirstLastPara="1" rIns="91425" wrap="square" tIns="45700">
            <a:noAutofit/>
          </a:bodyPr>
          <a:lstStyle>
            <a:lvl1pPr indent="-403860" lvl="0" marL="457200" rtl="0" algn="l">
              <a:spcBef>
                <a:spcPts val="600"/>
              </a:spcBef>
              <a:spcAft>
                <a:spcPts val="0"/>
              </a:spcAft>
              <a:buSzPts val="2760"/>
              <a:buChar char="●"/>
              <a:defRPr sz="2400"/>
            </a:lvl1pPr>
            <a:lvl2pPr indent="-355600" lvl="1" marL="914400" rtl="0" algn="l">
              <a:spcBef>
                <a:spcPts val="600"/>
              </a:spcBef>
              <a:spcAft>
                <a:spcPts val="0"/>
              </a:spcAft>
              <a:buSzPts val="2000"/>
              <a:buChar char="🖝"/>
              <a:defRPr sz="2000"/>
            </a:lvl2pPr>
            <a:lvl3pPr indent="-342900" lvl="2" marL="1371600" rtl="0" algn="l">
              <a:spcBef>
                <a:spcPts val="600"/>
              </a:spcBef>
              <a:spcAft>
                <a:spcPts val="0"/>
              </a:spcAft>
              <a:buSzPts val="1800"/>
              <a:buChar char="▪"/>
              <a:defRPr sz="1800"/>
            </a:lvl3pPr>
            <a:lvl4pPr indent="-330200" lvl="3" marL="1828800" rtl="0" algn="l">
              <a:spcBef>
                <a:spcPts val="600"/>
              </a:spcBef>
              <a:spcAft>
                <a:spcPts val="0"/>
              </a:spcAft>
              <a:buSzPts val="1600"/>
              <a:buChar char="–"/>
              <a:defRPr sz="1600"/>
            </a:lvl4pPr>
            <a:lvl5pPr indent="-330200" lvl="4" marL="2286000" rtl="0" algn="l">
              <a:spcBef>
                <a:spcPts val="600"/>
              </a:spcBef>
              <a:spcAft>
                <a:spcPts val="0"/>
              </a:spcAft>
              <a:buSzPts val="1600"/>
              <a:buChar char="»"/>
              <a:defRPr sz="1600"/>
            </a:lvl5pPr>
            <a:lvl6pPr indent="-330200" lvl="5" marL="2743200" rtl="0" algn="l">
              <a:spcBef>
                <a:spcPts val="60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57" name="Google Shape;57;p9"/>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9"/>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9"/>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60" name="Shape 60"/>
        <p:cNvGrpSpPr/>
        <p:nvPr/>
      </p:nvGrpSpPr>
      <p:grpSpPr>
        <a:xfrm>
          <a:off x="0" y="0"/>
          <a:ext cx="0" cy="0"/>
          <a:chOff x="0" y="0"/>
          <a:chExt cx="0" cy="0"/>
        </a:xfrm>
      </p:grpSpPr>
      <p:sp>
        <p:nvSpPr>
          <p:cNvPr id="61" name="Google Shape;61;p10"/>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0"/>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p10"/>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5" Type="http://schemas.openxmlformats.org/officeDocument/2006/relationships/slideLayout" Target="../slideLayouts/slideLayout3.xml"/><Relationship Id="rId6" Type="http://schemas.openxmlformats.org/officeDocument/2006/relationships/slideLayout" Target="../slideLayouts/slideLayout4.xml"/><Relationship Id="rId29" Type="http://schemas.openxmlformats.org/officeDocument/2006/relationships/slideLayout" Target="../slideLayouts/slideLayout27.xml"/><Relationship Id="rId7" Type="http://schemas.openxmlformats.org/officeDocument/2006/relationships/slideLayout" Target="../slideLayouts/slideLayout5.xml"/><Relationship Id="rId8" Type="http://schemas.openxmlformats.org/officeDocument/2006/relationships/slideLayout" Target="../slideLayouts/slideLayout6.xml"/><Relationship Id="rId31" Type="http://schemas.openxmlformats.org/officeDocument/2006/relationships/slideLayout" Target="../slideLayouts/slideLayout29.xml"/><Relationship Id="rId30" Type="http://schemas.openxmlformats.org/officeDocument/2006/relationships/slideLayout" Target="../slideLayouts/slideLayout28.xml"/><Relationship Id="rId11" Type="http://schemas.openxmlformats.org/officeDocument/2006/relationships/slideLayout" Target="../slideLayouts/slideLayout9.xml"/><Relationship Id="rId33" Type="http://schemas.openxmlformats.org/officeDocument/2006/relationships/slideLayout" Target="../slideLayouts/slideLayout31.xml"/><Relationship Id="rId10" Type="http://schemas.openxmlformats.org/officeDocument/2006/relationships/slideLayout" Target="../slideLayouts/slideLayout8.xml"/><Relationship Id="rId32" Type="http://schemas.openxmlformats.org/officeDocument/2006/relationships/slideLayout" Target="../slideLayouts/slideLayout30.xml"/><Relationship Id="rId13" Type="http://schemas.openxmlformats.org/officeDocument/2006/relationships/slideLayout" Target="../slideLayouts/slideLayout11.xml"/><Relationship Id="rId35" Type="http://schemas.openxmlformats.org/officeDocument/2006/relationships/slideLayout" Target="../slideLayouts/slideLayout33.xml"/><Relationship Id="rId12" Type="http://schemas.openxmlformats.org/officeDocument/2006/relationships/slideLayout" Target="../slideLayouts/slideLayout10.xml"/><Relationship Id="rId34" Type="http://schemas.openxmlformats.org/officeDocument/2006/relationships/slideLayout" Target="../slideLayouts/slideLayout32.xml"/><Relationship Id="rId15" Type="http://schemas.openxmlformats.org/officeDocument/2006/relationships/slideLayout" Target="../slideLayouts/slideLayout13.xml"/><Relationship Id="rId37" Type="http://schemas.openxmlformats.org/officeDocument/2006/relationships/slideLayout" Target="../slideLayouts/slideLayout35.xml"/><Relationship Id="rId14" Type="http://schemas.openxmlformats.org/officeDocument/2006/relationships/slideLayout" Target="../slideLayouts/slideLayout12.xml"/><Relationship Id="rId36" Type="http://schemas.openxmlformats.org/officeDocument/2006/relationships/slideLayout" Target="../slideLayouts/slideLayout34.xml"/><Relationship Id="rId17" Type="http://schemas.openxmlformats.org/officeDocument/2006/relationships/slideLayout" Target="../slideLayouts/slideLayout15.xml"/><Relationship Id="rId39" Type="http://schemas.openxmlformats.org/officeDocument/2006/relationships/theme" Target="../theme/theme2.xml"/><Relationship Id="rId16" Type="http://schemas.openxmlformats.org/officeDocument/2006/relationships/slideLayout" Target="../slideLayouts/slideLayout14.xml"/><Relationship Id="rId38" Type="http://schemas.openxmlformats.org/officeDocument/2006/relationships/slideLayout" Target="../slideLayouts/slideLayout36.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323529" y="181490"/>
            <a:ext cx="7560900" cy="64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eorgia"/>
              <a:ea typeface="Georgia"/>
              <a:cs typeface="Georgia"/>
              <a:sym typeface="Georgia"/>
            </a:endParaRPr>
          </a:p>
        </p:txBody>
      </p:sp>
      <p:sp>
        <p:nvSpPr>
          <p:cNvPr id="7" name="Google Shape;7;p1"/>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FD8E00"/>
              </a:buClr>
              <a:buSzPts val="2800"/>
              <a:buFont typeface="Georgia"/>
              <a:buNone/>
              <a:defRPr b="1" i="0" sz="2800" u="none" cap="none" strike="noStrike">
                <a:solidFill>
                  <a:srgbClr val="FD8E00"/>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 name="Google Shape;8;p1"/>
          <p:cNvSpPr txBox="1"/>
          <p:nvPr>
            <p:ph idx="1" type="body"/>
          </p:nvPr>
        </p:nvSpPr>
        <p:spPr>
          <a:xfrm>
            <a:off x="251521" y="1373640"/>
            <a:ext cx="8712900" cy="3304200"/>
          </a:xfrm>
          <a:prstGeom prst="rect">
            <a:avLst/>
          </a:prstGeom>
          <a:noFill/>
          <a:ln>
            <a:noFill/>
          </a:ln>
        </p:spPr>
        <p:txBody>
          <a:bodyPr anchorCtr="0" anchor="t" bIns="45700" lIns="91425" spcFirstLastPara="1" rIns="91425" wrap="square" tIns="45700">
            <a:noAutofit/>
          </a:bodyPr>
          <a:lstStyle>
            <a:lvl1pPr indent="-374650" lvl="0" marL="457200" marR="0" rtl="0" algn="l">
              <a:spcBef>
                <a:spcPts val="600"/>
              </a:spcBef>
              <a:spcAft>
                <a:spcPts val="0"/>
              </a:spcAft>
              <a:buClr>
                <a:srgbClr val="FD8E00"/>
              </a:buClr>
              <a:buSzPts val="2300"/>
              <a:buFont typeface="Arial"/>
              <a:buChar char="●"/>
              <a:defRPr b="0" i="0" sz="2000" u="none" cap="none" strike="noStrike">
                <a:solidFill>
                  <a:srgbClr val="5C5C5C"/>
                </a:solidFill>
                <a:latin typeface="Cambria"/>
                <a:ea typeface="Cambria"/>
                <a:cs typeface="Cambria"/>
                <a:sym typeface="Cambria"/>
              </a:defRPr>
            </a:lvl1pPr>
            <a:lvl2pPr indent="-355600" lvl="1" marL="914400" marR="0" rtl="0" algn="l">
              <a:spcBef>
                <a:spcPts val="600"/>
              </a:spcBef>
              <a:spcAft>
                <a:spcPts val="0"/>
              </a:spcAft>
              <a:buClr>
                <a:srgbClr val="FD8E00"/>
              </a:buClr>
              <a:buSzPts val="2000"/>
              <a:buFont typeface="Noto Sans Symbols"/>
              <a:buChar char="🖝"/>
              <a:defRPr b="0" i="0" sz="2000" u="none" cap="none" strike="noStrike">
                <a:solidFill>
                  <a:srgbClr val="5C5C5C"/>
                </a:solidFill>
                <a:latin typeface="Cambria"/>
                <a:ea typeface="Cambria"/>
                <a:cs typeface="Cambria"/>
                <a:sym typeface="Cambria"/>
              </a:defRPr>
            </a:lvl2pPr>
            <a:lvl3pPr indent="-355600" lvl="2" marL="1371600" marR="0" rtl="0" algn="l">
              <a:spcBef>
                <a:spcPts val="600"/>
              </a:spcBef>
              <a:spcAft>
                <a:spcPts val="0"/>
              </a:spcAft>
              <a:buClr>
                <a:srgbClr val="FD8E00"/>
              </a:buClr>
              <a:buSzPts val="2000"/>
              <a:buFont typeface="Noto Sans Symbols"/>
              <a:buChar char="▪"/>
              <a:defRPr b="0" i="0" sz="2000" u="none" cap="none" strike="noStrike">
                <a:solidFill>
                  <a:srgbClr val="5C5C5C"/>
                </a:solidFill>
                <a:latin typeface="Cambria"/>
                <a:ea typeface="Cambria"/>
                <a:cs typeface="Cambria"/>
                <a:sym typeface="Cambria"/>
              </a:defRPr>
            </a:lvl3pPr>
            <a:lvl4pPr indent="-355600" lvl="3" marL="1828800" marR="0" rtl="0" algn="l">
              <a:spcBef>
                <a:spcPts val="600"/>
              </a:spcBef>
              <a:spcAft>
                <a:spcPts val="0"/>
              </a:spcAft>
              <a:buClr>
                <a:srgbClr val="953734"/>
              </a:buClr>
              <a:buSzPts val="2000"/>
              <a:buFont typeface="Arial"/>
              <a:buChar char="–"/>
              <a:defRPr b="0" i="0" sz="2000" u="none" cap="none" strike="noStrike">
                <a:solidFill>
                  <a:srgbClr val="5C5C5C"/>
                </a:solidFill>
                <a:latin typeface="Cambria"/>
                <a:ea typeface="Cambria"/>
                <a:cs typeface="Cambria"/>
                <a:sym typeface="Cambria"/>
              </a:defRPr>
            </a:lvl4pPr>
            <a:lvl5pPr indent="-355600" lvl="4" marL="2286000" marR="0" rtl="0" algn="l">
              <a:spcBef>
                <a:spcPts val="600"/>
              </a:spcBef>
              <a:spcAft>
                <a:spcPts val="0"/>
              </a:spcAft>
              <a:buClr>
                <a:srgbClr val="953734"/>
              </a:buClr>
              <a:buSzPts val="2000"/>
              <a:buFont typeface="Arial"/>
              <a:buChar char="»"/>
              <a:defRPr b="0" i="0" sz="2000" u="none" cap="none" strike="noStrike">
                <a:solidFill>
                  <a:srgbClr val="5C5C5C"/>
                </a:solidFill>
                <a:latin typeface="Cambria"/>
                <a:ea typeface="Cambria"/>
                <a:cs typeface="Cambria"/>
                <a:sym typeface="Cambria"/>
              </a:defRPr>
            </a:lvl5pPr>
            <a:lvl6pPr indent="-355600" lvl="5" marL="2743200" marR="0" rtl="0" algn="l">
              <a:spcBef>
                <a:spcPts val="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rgbClr val="FD8E00"/>
                </a:solidFill>
                <a:latin typeface="Calibri"/>
                <a:ea typeface="Calibri"/>
                <a:cs typeface="Calibri"/>
                <a:sym typeface="Calibri"/>
              </a:defRPr>
            </a:lvl1pPr>
            <a:lvl2pPr indent="0" lvl="1" marL="0" marR="0" rtl="0" algn="r">
              <a:spcBef>
                <a:spcPts val="0"/>
              </a:spcBef>
              <a:buNone/>
              <a:defRPr b="1" i="0" sz="1200" u="none" cap="none" strike="noStrike">
                <a:solidFill>
                  <a:srgbClr val="FD8E00"/>
                </a:solidFill>
                <a:latin typeface="Calibri"/>
                <a:ea typeface="Calibri"/>
                <a:cs typeface="Calibri"/>
                <a:sym typeface="Calibri"/>
              </a:defRPr>
            </a:lvl2pPr>
            <a:lvl3pPr indent="0" lvl="2" marL="0" marR="0" rtl="0" algn="r">
              <a:spcBef>
                <a:spcPts val="0"/>
              </a:spcBef>
              <a:buNone/>
              <a:defRPr b="1" i="0" sz="1200" u="none" cap="none" strike="noStrike">
                <a:solidFill>
                  <a:srgbClr val="FD8E00"/>
                </a:solidFill>
                <a:latin typeface="Calibri"/>
                <a:ea typeface="Calibri"/>
                <a:cs typeface="Calibri"/>
                <a:sym typeface="Calibri"/>
              </a:defRPr>
            </a:lvl3pPr>
            <a:lvl4pPr indent="0" lvl="3" marL="0" marR="0" rtl="0" algn="r">
              <a:spcBef>
                <a:spcPts val="0"/>
              </a:spcBef>
              <a:buNone/>
              <a:defRPr b="1" i="0" sz="1200" u="none" cap="none" strike="noStrike">
                <a:solidFill>
                  <a:srgbClr val="FD8E00"/>
                </a:solidFill>
                <a:latin typeface="Calibri"/>
                <a:ea typeface="Calibri"/>
                <a:cs typeface="Calibri"/>
                <a:sym typeface="Calibri"/>
              </a:defRPr>
            </a:lvl4pPr>
            <a:lvl5pPr indent="0" lvl="4" marL="0" marR="0" rtl="0" algn="r">
              <a:spcBef>
                <a:spcPts val="0"/>
              </a:spcBef>
              <a:buNone/>
              <a:defRPr b="1" i="0" sz="1200" u="none" cap="none" strike="noStrike">
                <a:solidFill>
                  <a:srgbClr val="FD8E00"/>
                </a:solidFill>
                <a:latin typeface="Calibri"/>
                <a:ea typeface="Calibri"/>
                <a:cs typeface="Calibri"/>
                <a:sym typeface="Calibri"/>
              </a:defRPr>
            </a:lvl5pPr>
            <a:lvl6pPr indent="0" lvl="5" marL="0" marR="0" rtl="0" algn="r">
              <a:spcBef>
                <a:spcPts val="0"/>
              </a:spcBef>
              <a:buNone/>
              <a:defRPr b="1" i="0" sz="1200" u="none" cap="none" strike="noStrike">
                <a:solidFill>
                  <a:srgbClr val="FD8E00"/>
                </a:solidFill>
                <a:latin typeface="Calibri"/>
                <a:ea typeface="Calibri"/>
                <a:cs typeface="Calibri"/>
                <a:sym typeface="Calibri"/>
              </a:defRPr>
            </a:lvl6pPr>
            <a:lvl7pPr indent="0" lvl="6" marL="0" marR="0" rtl="0" algn="r">
              <a:spcBef>
                <a:spcPts val="0"/>
              </a:spcBef>
              <a:buNone/>
              <a:defRPr b="1" i="0" sz="1200" u="none" cap="none" strike="noStrike">
                <a:solidFill>
                  <a:srgbClr val="FD8E00"/>
                </a:solidFill>
                <a:latin typeface="Calibri"/>
                <a:ea typeface="Calibri"/>
                <a:cs typeface="Calibri"/>
                <a:sym typeface="Calibri"/>
              </a:defRPr>
            </a:lvl7pPr>
            <a:lvl8pPr indent="0" lvl="7" marL="0" marR="0" rtl="0" algn="r">
              <a:spcBef>
                <a:spcPts val="0"/>
              </a:spcBef>
              <a:buNone/>
              <a:defRPr b="1" i="0" sz="1200" u="none" cap="none" strike="noStrike">
                <a:solidFill>
                  <a:srgbClr val="FD8E00"/>
                </a:solidFill>
                <a:latin typeface="Calibri"/>
                <a:ea typeface="Calibri"/>
                <a:cs typeface="Calibri"/>
                <a:sym typeface="Calibri"/>
              </a:defRPr>
            </a:lvl8pPr>
            <a:lvl9pPr indent="0" lvl="8" marL="0" marR="0" rtl="0" algn="r">
              <a:spcBef>
                <a:spcPts val="0"/>
              </a:spcBef>
              <a:buNone/>
              <a:defRPr b="1" i="0" sz="1200" u="none" cap="none" strike="noStrike">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11" name="Google Shape;11;p1"/>
          <p:cNvPicPr preferRelativeResize="0"/>
          <p:nvPr/>
        </p:nvPicPr>
        <p:blipFill rotWithShape="1">
          <a:blip r:embed="rId1">
            <a:alphaModFix/>
          </a:blip>
          <a:srcRect b="0" l="0" r="0" t="0"/>
          <a:stretch/>
        </p:blipFill>
        <p:spPr>
          <a:xfrm>
            <a:off x="10312" y="4623988"/>
            <a:ext cx="884404" cy="491335"/>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10310" y="0"/>
            <a:ext cx="6850268" cy="5187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 id="2147483682" r:id="rId37"/>
    <p:sldLayoutId id="2147483683"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1.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jpg"/><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38.jpg"/><Relationship Id="rId5" Type="http://schemas.openxmlformats.org/officeDocument/2006/relationships/image" Target="../media/image3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44.png"/><Relationship Id="rId6"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39.png"/><Relationship Id="rId9" Type="http://schemas.openxmlformats.org/officeDocument/2006/relationships/image" Target="../media/image68.png"/><Relationship Id="rId5" Type="http://schemas.openxmlformats.org/officeDocument/2006/relationships/image" Target="../media/image33.png"/><Relationship Id="rId6" Type="http://schemas.openxmlformats.org/officeDocument/2006/relationships/image" Target="../media/image32.png"/><Relationship Id="rId7" Type="http://schemas.openxmlformats.org/officeDocument/2006/relationships/image" Target="../media/image42.png"/><Relationship Id="rId8" Type="http://schemas.openxmlformats.org/officeDocument/2006/relationships/image" Target="../media/image41.png"/><Relationship Id="rId10"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1.png"/><Relationship Id="rId4" Type="http://schemas.openxmlformats.org/officeDocument/2006/relationships/hyperlink" Target="http://time.com/3952373/internet-opte-projec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1.png"/><Relationship Id="rId4" Type="http://schemas.openxmlformats.org/officeDocument/2006/relationships/image" Target="../media/image52.png"/><Relationship Id="rId5"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0.png"/><Relationship Id="rId4" Type="http://schemas.openxmlformats.org/officeDocument/2006/relationships/image" Target="../media/image67.png"/><Relationship Id="rId5" Type="http://schemas.openxmlformats.org/officeDocument/2006/relationships/image" Target="../media/image63.png"/><Relationship Id="rId6" Type="http://schemas.openxmlformats.org/officeDocument/2006/relationships/hyperlink" Target="https://jaxenter.com/stack-overflow-dev-survey-2019-157815.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www.aecosan.msssi.gob.es/AECOSAN/docs/documentos/para_consumidor/privacidad_internet.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6.jpg"/><Relationship Id="rId4" Type="http://schemas.openxmlformats.org/officeDocument/2006/relationships/image" Target="../media/image65.png"/><Relationship Id="rId5" Type="http://schemas.openxmlformats.org/officeDocument/2006/relationships/image" Target="../media/image70.png"/><Relationship Id="rId6" Type="http://schemas.openxmlformats.org/officeDocument/2006/relationships/image" Target="../media/image6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descr="C:\Users\MaríaFer\Google Drive\ULEAD\Mercadeo\Branding\logo, escudo y bandera para PPT\LEAD-01[3].png" id="220" name="Google Shape;220;p38"/>
          <p:cNvPicPr preferRelativeResize="0"/>
          <p:nvPr/>
        </p:nvPicPr>
        <p:blipFill rotWithShape="1">
          <a:blip r:embed="rId3">
            <a:alphaModFix/>
          </a:blip>
          <a:srcRect b="0" l="0" r="0" t="0"/>
          <a:stretch/>
        </p:blipFill>
        <p:spPr>
          <a:xfrm>
            <a:off x="1687608" y="227667"/>
            <a:ext cx="5768776" cy="3771900"/>
          </a:xfrm>
          <a:prstGeom prst="rect">
            <a:avLst/>
          </a:prstGeom>
          <a:noFill/>
          <a:ln>
            <a:noFill/>
          </a:ln>
        </p:spPr>
      </p:pic>
      <p:pic>
        <p:nvPicPr>
          <p:cNvPr id="221" name="Google Shape;221;p38"/>
          <p:cNvPicPr preferRelativeResize="0"/>
          <p:nvPr/>
        </p:nvPicPr>
        <p:blipFill rotWithShape="1">
          <a:blip r:embed="rId4">
            <a:alphaModFix/>
          </a:blip>
          <a:srcRect b="0" l="0" r="0" t="0"/>
          <a:stretch/>
        </p:blipFill>
        <p:spPr>
          <a:xfrm>
            <a:off x="109925" y="3381150"/>
            <a:ext cx="9034077" cy="1280500"/>
          </a:xfrm>
          <a:prstGeom prst="rect">
            <a:avLst/>
          </a:prstGeom>
          <a:noFill/>
          <a:ln>
            <a:noFill/>
          </a:ln>
        </p:spPr>
      </p:pic>
      <p:sp>
        <p:nvSpPr>
          <p:cNvPr id="222" name="Google Shape;222;p38"/>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23" name="Google Shape;223;p38"/>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7"/>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07" name="Google Shape;307;p47"/>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308" name="Google Shape;308;p47"/>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309" name="Google Shape;309;p47"/>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Modelo de Comunicación</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310" name="Google Shape;310;p47"/>
          <p:cNvSpPr txBox="1"/>
          <p:nvPr/>
        </p:nvSpPr>
        <p:spPr>
          <a:xfrm>
            <a:off x="1544100" y="1310475"/>
            <a:ext cx="6071100" cy="21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Fuente – Genera los datos que se van a transmitir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Transmisor – Convierte datos en señales que puedan ser transmitidas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Sistemas de transmisión – Portador de datos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Receptor – Convierte la señal recibida en datos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Destino – Toma los datos de entrada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8"/>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16" name="Google Shape;316;p48"/>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317" name="Google Shape;317;p48"/>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318" name="Google Shape;318;p48"/>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Modelo de Comunicación</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pic>
        <p:nvPicPr>
          <p:cNvPr id="319" name="Google Shape;319;p48"/>
          <p:cNvPicPr preferRelativeResize="0"/>
          <p:nvPr/>
        </p:nvPicPr>
        <p:blipFill>
          <a:blip r:embed="rId3">
            <a:alphaModFix/>
          </a:blip>
          <a:stretch>
            <a:fillRect/>
          </a:stretch>
        </p:blipFill>
        <p:spPr>
          <a:xfrm>
            <a:off x="1711325" y="1104675"/>
            <a:ext cx="5721339" cy="33370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9"/>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25" name="Google Shape;325;p49"/>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326" name="Google Shape;326;p49"/>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327" name="Google Shape;327;p49"/>
          <p:cNvSpPr txBox="1"/>
          <p:nvPr/>
        </p:nvSpPr>
        <p:spPr>
          <a:xfrm>
            <a:off x="21750" y="666525"/>
            <a:ext cx="38337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Funciones de un sistema de comunicación</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328" name="Google Shape;328;p49"/>
          <p:cNvSpPr txBox="1"/>
          <p:nvPr/>
        </p:nvSpPr>
        <p:spPr>
          <a:xfrm>
            <a:off x="791025" y="1160325"/>
            <a:ext cx="38337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Utilización del sistema de transmisión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Generación de señal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Sincronización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Detección y corrección de errores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Direccionamiento y enrutamiento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Recuperación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Formato de mensajes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Seguridad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Administración de red</a:t>
            </a:r>
            <a:endParaRPr/>
          </a:p>
        </p:txBody>
      </p:sp>
      <p:pic>
        <p:nvPicPr>
          <p:cNvPr id="329" name="Google Shape;329;p49"/>
          <p:cNvPicPr preferRelativeResize="0"/>
          <p:nvPr/>
        </p:nvPicPr>
        <p:blipFill>
          <a:blip r:embed="rId3">
            <a:alphaModFix/>
          </a:blip>
          <a:stretch>
            <a:fillRect/>
          </a:stretch>
        </p:blipFill>
        <p:spPr>
          <a:xfrm>
            <a:off x="4400350" y="1227823"/>
            <a:ext cx="4214475" cy="30093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0"/>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35" name="Google Shape;335;p50"/>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336" name="Google Shape;336;p50"/>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337" name="Google Shape;337;p50"/>
          <p:cNvSpPr txBox="1"/>
          <p:nvPr/>
        </p:nvSpPr>
        <p:spPr>
          <a:xfrm>
            <a:off x="21750" y="666525"/>
            <a:ext cx="43857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Modelo simplificado de un sistema de comunicación</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pic>
        <p:nvPicPr>
          <p:cNvPr id="338" name="Google Shape;338;p50"/>
          <p:cNvPicPr preferRelativeResize="0"/>
          <p:nvPr/>
        </p:nvPicPr>
        <p:blipFill>
          <a:blip r:embed="rId3">
            <a:alphaModFix/>
          </a:blip>
          <a:stretch>
            <a:fillRect/>
          </a:stretch>
        </p:blipFill>
        <p:spPr>
          <a:xfrm>
            <a:off x="1107650" y="1530426"/>
            <a:ext cx="6653525" cy="2818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1"/>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44" name="Google Shape;344;p51"/>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345" name="Google Shape;345;p51"/>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346" name="Google Shape;346;p51"/>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Clasificación de las redes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347" name="Google Shape;347;p51"/>
          <p:cNvSpPr txBox="1"/>
          <p:nvPr/>
        </p:nvSpPr>
        <p:spPr>
          <a:xfrm>
            <a:off x="284725" y="1160325"/>
            <a:ext cx="44913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Según la tecnología de transmisión </a:t>
            </a:r>
            <a:endParaRPr/>
          </a:p>
          <a:p>
            <a:pPr indent="0" lvl="0" marL="0" rtl="0" algn="l">
              <a:spcBef>
                <a:spcPts val="0"/>
              </a:spcBef>
              <a:spcAft>
                <a:spcPts val="0"/>
              </a:spcAft>
              <a:buNone/>
            </a:pPr>
            <a:r>
              <a:t/>
            </a:r>
            <a:endParaRPr/>
          </a:p>
          <a:p>
            <a:pPr indent="457200" lvl="0" marL="0" rtl="0" algn="l">
              <a:spcBef>
                <a:spcPts val="0"/>
              </a:spcBef>
              <a:spcAft>
                <a:spcPts val="0"/>
              </a:spcAft>
              <a:buNone/>
            </a:pPr>
            <a:r>
              <a:rPr lang="en"/>
              <a:t>● Redes por difusión (Broadcast): Las estaciones comparten un sólo canal (Ethernet) </a:t>
            </a:r>
            <a:endParaRPr/>
          </a:p>
          <a:p>
            <a:pPr indent="457200" lvl="0" marL="0" rtl="0" algn="l">
              <a:spcBef>
                <a:spcPts val="0"/>
              </a:spcBef>
              <a:spcAft>
                <a:spcPts val="0"/>
              </a:spcAft>
              <a:buNone/>
            </a:pPr>
            <a:r>
              <a:rPr lang="en"/>
              <a:t>● Redes punto a punto: Enlace entre equipos (Conexión vía modem) </a:t>
            </a:r>
            <a:endParaRPr/>
          </a:p>
          <a:p>
            <a:pPr indent="457200" lvl="0" marL="0" rtl="0" algn="l">
              <a:spcBef>
                <a:spcPts val="0"/>
              </a:spcBef>
              <a:spcAft>
                <a:spcPts val="0"/>
              </a:spcAft>
              <a:buNone/>
            </a:pPr>
            <a:r>
              <a:t/>
            </a:r>
            <a:endParaRPr/>
          </a:p>
          <a:p>
            <a:pPr indent="0" lvl="0" marL="0" rtl="0" algn="l">
              <a:spcBef>
                <a:spcPts val="0"/>
              </a:spcBef>
              <a:spcAft>
                <a:spcPts val="0"/>
              </a:spcAft>
              <a:buNone/>
            </a:pPr>
            <a:r>
              <a:rPr lang="en"/>
              <a:t>- Según el tamaño </a:t>
            </a:r>
            <a:endParaRPr/>
          </a:p>
          <a:p>
            <a:pPr indent="457200" lvl="0" marL="0" rtl="0" algn="l">
              <a:spcBef>
                <a:spcPts val="0"/>
              </a:spcBef>
              <a:spcAft>
                <a:spcPts val="0"/>
              </a:spcAft>
              <a:buNone/>
            </a:pPr>
            <a:r>
              <a:rPr lang="en"/>
              <a:t>● PAN (Redes de área personal) </a:t>
            </a:r>
            <a:endParaRPr/>
          </a:p>
          <a:p>
            <a:pPr indent="457200" lvl="0" marL="0" rtl="0" algn="l">
              <a:spcBef>
                <a:spcPts val="0"/>
              </a:spcBef>
              <a:spcAft>
                <a:spcPts val="0"/>
              </a:spcAft>
              <a:buNone/>
            </a:pPr>
            <a:r>
              <a:rPr lang="en"/>
              <a:t>● LAN (Redes de área local) </a:t>
            </a:r>
            <a:endParaRPr/>
          </a:p>
          <a:p>
            <a:pPr indent="457200" lvl="0" marL="0" rtl="0" algn="l">
              <a:spcBef>
                <a:spcPts val="0"/>
              </a:spcBef>
              <a:spcAft>
                <a:spcPts val="0"/>
              </a:spcAft>
              <a:buNone/>
            </a:pPr>
            <a:r>
              <a:rPr lang="en"/>
              <a:t>● MAN (Redes de área metropolitana) </a:t>
            </a:r>
            <a:endParaRPr/>
          </a:p>
          <a:p>
            <a:pPr indent="457200" lvl="0" marL="0" rtl="0" algn="l">
              <a:spcBef>
                <a:spcPts val="0"/>
              </a:spcBef>
              <a:spcAft>
                <a:spcPts val="0"/>
              </a:spcAft>
              <a:buNone/>
            </a:pPr>
            <a:r>
              <a:rPr lang="en"/>
              <a:t>● WAN (Redes de área amplia)</a:t>
            </a:r>
            <a:endParaRPr/>
          </a:p>
        </p:txBody>
      </p:sp>
      <p:pic>
        <p:nvPicPr>
          <p:cNvPr id="348" name="Google Shape;348;p51"/>
          <p:cNvPicPr preferRelativeResize="0"/>
          <p:nvPr/>
        </p:nvPicPr>
        <p:blipFill>
          <a:blip r:embed="rId3">
            <a:alphaModFix/>
          </a:blip>
          <a:stretch>
            <a:fillRect/>
          </a:stretch>
        </p:blipFill>
        <p:spPr>
          <a:xfrm>
            <a:off x="4498525" y="908109"/>
            <a:ext cx="4437900" cy="3327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2"/>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54" name="Google Shape;354;p52"/>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355" name="Google Shape;355;p52"/>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356" name="Google Shape;356;p52"/>
          <p:cNvSpPr txBox="1"/>
          <p:nvPr/>
        </p:nvSpPr>
        <p:spPr>
          <a:xfrm>
            <a:off x="21750" y="666525"/>
            <a:ext cx="3486900" cy="56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Cambria"/>
                <a:ea typeface="Cambria"/>
                <a:cs typeface="Cambria"/>
                <a:sym typeface="Cambria"/>
              </a:rPr>
              <a:t>Según la tecnología de </a:t>
            </a:r>
            <a:r>
              <a:rPr lang="en">
                <a:latin typeface="Cambria"/>
                <a:ea typeface="Cambria"/>
                <a:cs typeface="Cambria"/>
                <a:sym typeface="Cambria"/>
              </a:rPr>
              <a:t>transmisión</a:t>
            </a:r>
            <a:r>
              <a:rPr lang="en" sz="1050">
                <a:solidFill>
                  <a:srgbClr val="222222"/>
                </a:solidFill>
                <a:highlight>
                  <a:srgbClr val="FFFFFF"/>
                </a:highlight>
              </a:rPr>
              <a:t> (</a:t>
            </a:r>
            <a:r>
              <a:rPr lang="en">
                <a:latin typeface="Cambria"/>
                <a:ea typeface="Cambria"/>
                <a:cs typeface="Cambria"/>
                <a:sym typeface="Cambria"/>
              </a:rPr>
              <a:t>TX)</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357" name="Google Shape;357;p52"/>
          <p:cNvSpPr txBox="1"/>
          <p:nvPr/>
        </p:nvSpPr>
        <p:spPr>
          <a:xfrm>
            <a:off x="0" y="1071750"/>
            <a:ext cx="4858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t>
            </a:r>
            <a:r>
              <a:rPr b="1" lang="en"/>
              <a:t> Redes de difusión: </a:t>
            </a:r>
            <a:r>
              <a:rPr lang="en"/>
              <a:t>tienen un solo canal de comunicación compartido por todas las máquinas de la red, un campo de dirección dentro del mensaje especifica el destino, si se desea que todos lo reciban se habla de broadcast, o si está dirigido a un grupo particular se denomina multicast.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b="1" lang="en"/>
              <a:t>Redes punto a punto: </a:t>
            </a:r>
            <a:r>
              <a:rPr lang="en"/>
              <a:t>conexiones entre pares individuales de máquinas. Un mensaje en este entorno puede necesitar visitar a una o más máquinas intermedias, se requiere de algoritmos de enrutamiento.</a:t>
            </a:r>
            <a:endParaRPr/>
          </a:p>
        </p:txBody>
      </p:sp>
      <p:pic>
        <p:nvPicPr>
          <p:cNvPr id="358" name="Google Shape;358;p52"/>
          <p:cNvPicPr preferRelativeResize="0"/>
          <p:nvPr/>
        </p:nvPicPr>
        <p:blipFill>
          <a:blip r:embed="rId3">
            <a:alphaModFix/>
          </a:blip>
          <a:stretch>
            <a:fillRect/>
          </a:stretch>
        </p:blipFill>
        <p:spPr>
          <a:xfrm>
            <a:off x="4799950" y="1420848"/>
            <a:ext cx="3980399" cy="261383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3"/>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64" name="Google Shape;364;p53"/>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365" name="Google Shape;365;p53"/>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366" name="Google Shape;366;p53"/>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Redes de área personal (PAN)</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367" name="Google Shape;367;p53"/>
          <p:cNvSpPr txBox="1"/>
          <p:nvPr/>
        </p:nvSpPr>
        <p:spPr>
          <a:xfrm>
            <a:off x="312300" y="1285875"/>
            <a:ext cx="3738300" cy="11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Redes personales que cubren distancias mínimas.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Ej: Bluetooth, infrarojo</a:t>
            </a:r>
            <a:endParaRPr/>
          </a:p>
        </p:txBody>
      </p:sp>
      <p:pic>
        <p:nvPicPr>
          <p:cNvPr id="368" name="Google Shape;368;p53"/>
          <p:cNvPicPr preferRelativeResize="0"/>
          <p:nvPr/>
        </p:nvPicPr>
        <p:blipFill>
          <a:blip r:embed="rId3">
            <a:alphaModFix/>
          </a:blip>
          <a:stretch>
            <a:fillRect/>
          </a:stretch>
        </p:blipFill>
        <p:spPr>
          <a:xfrm>
            <a:off x="4050600" y="1347373"/>
            <a:ext cx="4788599" cy="31765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4"/>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74" name="Google Shape;374;p54"/>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375" name="Google Shape;375;p54"/>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376" name="Google Shape;376;p54"/>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Redes de área local (LAN) </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377" name="Google Shape;377;p54"/>
          <p:cNvSpPr txBox="1"/>
          <p:nvPr/>
        </p:nvSpPr>
        <p:spPr>
          <a:xfrm>
            <a:off x="505175" y="1310550"/>
            <a:ext cx="3912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Redes privadas.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Zona geográfica limitada.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Permitir a muchos usuarios acceder a medios de alto ancho de banda.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Proporcionar conectividad a tiempo completo a los servicios locales.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Conectar físicamente dispositivos adyacentes.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Ej: Ethernet y Token Ring</a:t>
            </a:r>
            <a:endParaRPr/>
          </a:p>
        </p:txBody>
      </p:sp>
      <p:pic>
        <p:nvPicPr>
          <p:cNvPr id="378" name="Google Shape;378;p54"/>
          <p:cNvPicPr preferRelativeResize="0"/>
          <p:nvPr/>
        </p:nvPicPr>
        <p:blipFill>
          <a:blip r:embed="rId3">
            <a:alphaModFix/>
          </a:blip>
          <a:stretch>
            <a:fillRect/>
          </a:stretch>
        </p:blipFill>
        <p:spPr>
          <a:xfrm>
            <a:off x="4572000" y="1268300"/>
            <a:ext cx="4304878" cy="300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5"/>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84" name="Google Shape;384;p55"/>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385" name="Google Shape;385;p55"/>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386" name="Google Shape;386;p55"/>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Redes de área metropolitana (MAN)</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387" name="Google Shape;387;p55"/>
          <p:cNvSpPr txBox="1"/>
          <p:nvPr/>
        </p:nvSpPr>
        <p:spPr>
          <a:xfrm>
            <a:off x="330650" y="1227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Es una versión más grande de una LAN, puede abarcar un grupo de oficinas en la misma ciudad, y puede ser pública o privada.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Ej: IEEE 802.6</a:t>
            </a:r>
            <a:endParaRPr/>
          </a:p>
        </p:txBody>
      </p:sp>
      <p:pic>
        <p:nvPicPr>
          <p:cNvPr id="388" name="Google Shape;388;p55"/>
          <p:cNvPicPr preferRelativeResize="0"/>
          <p:nvPr/>
        </p:nvPicPr>
        <p:blipFill>
          <a:blip r:embed="rId3">
            <a:alphaModFix/>
          </a:blip>
          <a:stretch>
            <a:fillRect/>
          </a:stretch>
        </p:blipFill>
        <p:spPr>
          <a:xfrm>
            <a:off x="4016500" y="1050475"/>
            <a:ext cx="4762500" cy="2781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6"/>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56"/>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395" name="Google Shape;395;p56"/>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396" name="Google Shape;396;p56"/>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Redes de área amplia (WAN) </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pic>
        <p:nvPicPr>
          <p:cNvPr id="397" name="Google Shape;397;p56"/>
          <p:cNvPicPr preferRelativeResize="0"/>
          <p:nvPr/>
        </p:nvPicPr>
        <p:blipFill>
          <a:blip r:embed="rId3">
            <a:alphaModFix/>
          </a:blip>
          <a:stretch>
            <a:fillRect/>
          </a:stretch>
        </p:blipFill>
        <p:spPr>
          <a:xfrm>
            <a:off x="4572000" y="1034926"/>
            <a:ext cx="4287325" cy="3572775"/>
          </a:xfrm>
          <a:prstGeom prst="rect">
            <a:avLst/>
          </a:prstGeom>
          <a:noFill/>
          <a:ln>
            <a:noFill/>
          </a:ln>
        </p:spPr>
      </p:pic>
      <p:sp>
        <p:nvSpPr>
          <p:cNvPr id="398" name="Google Shape;398;p56"/>
          <p:cNvSpPr txBox="1"/>
          <p:nvPr/>
        </p:nvSpPr>
        <p:spPr>
          <a:xfrm>
            <a:off x="183675" y="1227825"/>
            <a:ext cx="3931200" cy="30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Interconecta redes de área local separadas por grandes distancias, las tecnologías habituales incluyen: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Conmutación de circuitos </a:t>
            </a:r>
            <a:endParaRPr/>
          </a:p>
          <a:p>
            <a:pPr indent="457200" lvl="0" marL="0" rtl="0" algn="l">
              <a:spcBef>
                <a:spcPts val="0"/>
              </a:spcBef>
              <a:spcAft>
                <a:spcPts val="0"/>
              </a:spcAft>
              <a:buNone/>
            </a:pPr>
            <a:r>
              <a:rPr lang="en"/>
              <a:t>- ISDN o RDSI </a:t>
            </a:r>
            <a:endParaRPr/>
          </a:p>
          <a:p>
            <a:pPr indent="457200" lvl="0" marL="0" rtl="0" algn="l">
              <a:spcBef>
                <a:spcPts val="0"/>
              </a:spcBef>
              <a:spcAft>
                <a:spcPts val="0"/>
              </a:spcAft>
              <a:buNone/>
            </a:pPr>
            <a:r>
              <a:t/>
            </a:r>
            <a:endParaRPr/>
          </a:p>
          <a:p>
            <a:pPr indent="0" lvl="0" marL="0" rtl="0" algn="l">
              <a:spcBef>
                <a:spcPts val="0"/>
              </a:spcBef>
              <a:spcAft>
                <a:spcPts val="0"/>
              </a:spcAft>
              <a:buNone/>
            </a:pPr>
            <a:r>
              <a:rPr lang="en"/>
              <a:t>- Conmutación de paquetes </a:t>
            </a:r>
            <a:endParaRPr/>
          </a:p>
          <a:p>
            <a:pPr indent="457200" lvl="0" marL="0" rtl="0" algn="l">
              <a:spcBef>
                <a:spcPts val="0"/>
              </a:spcBef>
              <a:spcAft>
                <a:spcPts val="0"/>
              </a:spcAft>
              <a:buNone/>
            </a:pPr>
            <a:r>
              <a:rPr lang="en"/>
              <a:t>- Frame Relay </a:t>
            </a:r>
            <a:endParaRPr/>
          </a:p>
          <a:p>
            <a:pPr indent="457200" lvl="0" marL="0" rtl="0" algn="l">
              <a:spcBef>
                <a:spcPts val="0"/>
              </a:spcBef>
              <a:spcAft>
                <a:spcPts val="0"/>
              </a:spcAft>
              <a:buNone/>
            </a:pPr>
            <a:r>
              <a:rPr lang="en"/>
              <a:t>- Asynchronous Transfer Mode ATM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9"/>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29" name="Google Shape;229;p39"/>
          <p:cNvSpPr txBox="1"/>
          <p:nvPr/>
        </p:nvSpPr>
        <p:spPr>
          <a:xfrm>
            <a:off x="1877646" y="1871592"/>
            <a:ext cx="5832600" cy="1271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D8E00"/>
              </a:buClr>
              <a:buSzPts val="6000"/>
              <a:buFont typeface="Georgia"/>
              <a:buNone/>
            </a:pPr>
            <a:r>
              <a:rPr b="1" lang="en" sz="6000">
                <a:solidFill>
                  <a:srgbClr val="FD8E00"/>
                </a:solidFill>
                <a:latin typeface="Georgia"/>
                <a:ea typeface="Georgia"/>
                <a:cs typeface="Georgia"/>
                <a:sym typeface="Georgia"/>
              </a:rPr>
              <a:t>Tema 6</a:t>
            </a:r>
            <a:endParaRPr b="1" i="0" sz="4800" u="none" cap="none" strike="noStrike">
              <a:solidFill>
                <a:srgbClr val="FD8E00"/>
              </a:solidFill>
              <a:latin typeface="Georgia"/>
              <a:ea typeface="Georgia"/>
              <a:cs typeface="Georgia"/>
              <a:sym typeface="Georgia"/>
            </a:endParaRPr>
          </a:p>
        </p:txBody>
      </p:sp>
      <p:sp>
        <p:nvSpPr>
          <p:cNvPr id="230" name="Google Shape;230;p39"/>
          <p:cNvSpPr txBox="1"/>
          <p:nvPr/>
        </p:nvSpPr>
        <p:spPr>
          <a:xfrm>
            <a:off x="3308601" y="-643"/>
            <a:ext cx="5835300" cy="4464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200">
                <a:solidFill>
                  <a:srgbClr val="FF9B09"/>
                </a:solidFill>
                <a:latin typeface="Cambria"/>
                <a:ea typeface="Cambria"/>
                <a:cs typeface="Cambria"/>
                <a:sym typeface="Cambria"/>
              </a:rPr>
              <a:t>Intro a TI</a:t>
            </a:r>
            <a:endParaRPr/>
          </a:p>
        </p:txBody>
      </p:sp>
      <p:pic>
        <p:nvPicPr>
          <p:cNvPr descr="C:\Users\MaríaFer\Google Drive\ULEAD\Mercadeo\Branding\logo, escudo y bandera para PPT\LEAD-01[3].png" id="231" name="Google Shape;231;p39"/>
          <p:cNvPicPr preferRelativeResize="0"/>
          <p:nvPr/>
        </p:nvPicPr>
        <p:blipFill rotWithShape="1">
          <a:blip r:embed="rId3">
            <a:alphaModFix/>
          </a:blip>
          <a:srcRect b="0" l="0" r="0" t="0"/>
          <a:stretch/>
        </p:blipFill>
        <p:spPr>
          <a:xfrm>
            <a:off x="20947" y="-2899"/>
            <a:ext cx="2484277" cy="1624339"/>
          </a:xfrm>
          <a:prstGeom prst="rect">
            <a:avLst/>
          </a:prstGeom>
          <a:noFill/>
          <a:ln>
            <a:noFill/>
          </a:ln>
        </p:spPr>
      </p:pic>
      <p:sp>
        <p:nvSpPr>
          <p:cNvPr id="232" name="Google Shape;232;p39"/>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7"/>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404" name="Google Shape;404;p57"/>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405" name="Google Shape;405;p57"/>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406" name="Google Shape;406;p57"/>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Topologías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407" name="Google Shape;407;p57"/>
          <p:cNvSpPr txBox="1"/>
          <p:nvPr/>
        </p:nvSpPr>
        <p:spPr>
          <a:xfrm>
            <a:off x="2507425" y="451000"/>
            <a:ext cx="3921900" cy="18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 estructura de la red, incluye la topología física (medios), y la topología lógica que define como los equipos acceden al medio.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 topologías físicas que se utilizan son: Bus, anillo, estrella, estrella extendida, </a:t>
            </a:r>
            <a:r>
              <a:rPr lang="en"/>
              <a:t>jerárquica</a:t>
            </a:r>
            <a:r>
              <a:rPr lang="en"/>
              <a:t> y en malla.</a:t>
            </a:r>
            <a:endParaRPr/>
          </a:p>
        </p:txBody>
      </p:sp>
      <p:pic>
        <p:nvPicPr>
          <p:cNvPr id="408" name="Google Shape;408;p57"/>
          <p:cNvPicPr preferRelativeResize="0"/>
          <p:nvPr/>
        </p:nvPicPr>
        <p:blipFill>
          <a:blip r:embed="rId3">
            <a:alphaModFix/>
          </a:blip>
          <a:stretch>
            <a:fillRect/>
          </a:stretch>
        </p:blipFill>
        <p:spPr>
          <a:xfrm>
            <a:off x="334213" y="2571750"/>
            <a:ext cx="8601075" cy="2133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8"/>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414" name="Google Shape;414;p58"/>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415" name="Google Shape;415;p58"/>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416" name="Google Shape;416;p58"/>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Topologías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417" name="Google Shape;417;p58"/>
          <p:cNvSpPr txBox="1"/>
          <p:nvPr/>
        </p:nvSpPr>
        <p:spPr>
          <a:xfrm>
            <a:off x="349025" y="1071750"/>
            <a:ext cx="3517800" cy="14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Topología en bus: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Emplea un único segmento al que se conectan directamente los dispositivos.</a:t>
            </a:r>
            <a:endParaRPr/>
          </a:p>
        </p:txBody>
      </p:sp>
      <p:pic>
        <p:nvPicPr>
          <p:cNvPr id="418" name="Google Shape;418;p58"/>
          <p:cNvPicPr preferRelativeResize="0"/>
          <p:nvPr/>
        </p:nvPicPr>
        <p:blipFill>
          <a:blip r:embed="rId3">
            <a:alphaModFix/>
          </a:blip>
          <a:stretch>
            <a:fillRect/>
          </a:stretch>
        </p:blipFill>
        <p:spPr>
          <a:xfrm>
            <a:off x="3762050" y="2091348"/>
            <a:ext cx="4972376" cy="259783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9"/>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424" name="Google Shape;424;p59"/>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425" name="Google Shape;425;p59"/>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426" name="Google Shape;426;p59"/>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Cambria"/>
                <a:ea typeface="Cambria"/>
                <a:cs typeface="Cambria"/>
                <a:sym typeface="Cambria"/>
              </a:rPr>
              <a:t>Topologías</a:t>
            </a:r>
            <a:endParaRPr>
              <a:solidFill>
                <a:schemeClr val="dk1"/>
              </a:solidFill>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427" name="Google Shape;427;p59"/>
          <p:cNvSpPr txBox="1"/>
          <p:nvPr/>
        </p:nvSpPr>
        <p:spPr>
          <a:xfrm>
            <a:off x="200900" y="1392319"/>
            <a:ext cx="3755700" cy="14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Topología en anillo: Conecta un dispositivo al siguiente, y el último al primero.</a:t>
            </a:r>
            <a:endParaRPr/>
          </a:p>
        </p:txBody>
      </p:sp>
      <p:pic>
        <p:nvPicPr>
          <p:cNvPr id="428" name="Google Shape;428;p59"/>
          <p:cNvPicPr preferRelativeResize="0"/>
          <p:nvPr/>
        </p:nvPicPr>
        <p:blipFill>
          <a:blip r:embed="rId3">
            <a:alphaModFix/>
          </a:blip>
          <a:stretch>
            <a:fillRect/>
          </a:stretch>
        </p:blipFill>
        <p:spPr>
          <a:xfrm>
            <a:off x="3437325" y="2130823"/>
            <a:ext cx="4882600" cy="22678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0"/>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60"/>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435" name="Google Shape;435;p60"/>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436" name="Google Shape;436;p60"/>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Cambria"/>
                <a:ea typeface="Cambria"/>
                <a:cs typeface="Cambria"/>
                <a:sym typeface="Cambria"/>
              </a:rPr>
              <a:t>Topologías</a:t>
            </a:r>
            <a:endParaRPr>
              <a:solidFill>
                <a:schemeClr val="dk1"/>
              </a:solidFill>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437" name="Google Shape;437;p60"/>
          <p:cNvSpPr txBox="1"/>
          <p:nvPr/>
        </p:nvSpPr>
        <p:spPr>
          <a:xfrm>
            <a:off x="247750" y="1355519"/>
            <a:ext cx="2963400" cy="16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Topología en estrella / estrella extendida: Conecta todos los dispositivos a un punto central.</a:t>
            </a:r>
            <a:endParaRPr/>
          </a:p>
        </p:txBody>
      </p:sp>
      <p:pic>
        <p:nvPicPr>
          <p:cNvPr id="438" name="Google Shape;438;p60"/>
          <p:cNvPicPr preferRelativeResize="0"/>
          <p:nvPr/>
        </p:nvPicPr>
        <p:blipFill>
          <a:blip r:embed="rId3">
            <a:alphaModFix/>
          </a:blip>
          <a:stretch>
            <a:fillRect/>
          </a:stretch>
        </p:blipFill>
        <p:spPr>
          <a:xfrm>
            <a:off x="3289925" y="2250423"/>
            <a:ext cx="5490024" cy="22251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1"/>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444" name="Google Shape;444;p61"/>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445" name="Google Shape;445;p61"/>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446" name="Google Shape;446;p61"/>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Cambria"/>
                <a:ea typeface="Cambria"/>
                <a:cs typeface="Cambria"/>
                <a:sym typeface="Cambria"/>
              </a:rPr>
              <a:t>Topologías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447" name="Google Shape;447;p61"/>
          <p:cNvSpPr txBox="1"/>
          <p:nvPr/>
        </p:nvSpPr>
        <p:spPr>
          <a:xfrm>
            <a:off x="330000" y="1351325"/>
            <a:ext cx="3359700" cy="14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Topología jerárquica (árbol): Cada sistema secundario, se enlaza a un dispositivo principal que controla el tráfico del segmento.</a:t>
            </a:r>
            <a:endParaRPr/>
          </a:p>
        </p:txBody>
      </p:sp>
      <p:pic>
        <p:nvPicPr>
          <p:cNvPr id="448" name="Google Shape;448;p61"/>
          <p:cNvPicPr preferRelativeResize="0"/>
          <p:nvPr/>
        </p:nvPicPr>
        <p:blipFill>
          <a:blip r:embed="rId3">
            <a:alphaModFix/>
          </a:blip>
          <a:stretch>
            <a:fillRect/>
          </a:stretch>
        </p:blipFill>
        <p:spPr>
          <a:xfrm>
            <a:off x="3428050" y="2278023"/>
            <a:ext cx="5149500" cy="20416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62"/>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454" name="Google Shape;454;p62"/>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455" name="Google Shape;455;p62"/>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456" name="Google Shape;456;p62"/>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Cambria"/>
                <a:ea typeface="Cambria"/>
                <a:cs typeface="Cambria"/>
                <a:sym typeface="Cambria"/>
              </a:rPr>
              <a:t>Topologías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457" name="Google Shape;457;p62"/>
          <p:cNvSpPr txBox="1"/>
          <p:nvPr/>
        </p:nvSpPr>
        <p:spPr>
          <a:xfrm>
            <a:off x="131850" y="14433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Topología en malla: Cada dispositivo tiene sus propias conexiones con todos los demás.</a:t>
            </a:r>
            <a:endParaRPr/>
          </a:p>
        </p:txBody>
      </p:sp>
      <p:pic>
        <p:nvPicPr>
          <p:cNvPr id="458" name="Google Shape;458;p62"/>
          <p:cNvPicPr preferRelativeResize="0"/>
          <p:nvPr/>
        </p:nvPicPr>
        <p:blipFill>
          <a:blip r:embed="rId3">
            <a:alphaModFix/>
          </a:blip>
          <a:stretch>
            <a:fillRect/>
          </a:stretch>
        </p:blipFill>
        <p:spPr>
          <a:xfrm>
            <a:off x="3816975" y="666523"/>
            <a:ext cx="4439710" cy="41138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63"/>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464" name="Google Shape;464;p63"/>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465" name="Google Shape;465;p63"/>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466" name="Google Shape;466;p63"/>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Topologías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467" name="Google Shape;467;p63"/>
          <p:cNvSpPr txBox="1"/>
          <p:nvPr/>
        </p:nvSpPr>
        <p:spPr>
          <a:xfrm>
            <a:off x="349025" y="1071750"/>
            <a:ext cx="3517800" cy="14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Topología en bus: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Emplea un único segmento al que se conectan directamente los dispositivos.</a:t>
            </a:r>
            <a:endParaRPr/>
          </a:p>
        </p:txBody>
      </p:sp>
      <p:pic>
        <p:nvPicPr>
          <p:cNvPr id="468" name="Google Shape;468;p63"/>
          <p:cNvPicPr preferRelativeResize="0"/>
          <p:nvPr/>
        </p:nvPicPr>
        <p:blipFill>
          <a:blip r:embed="rId3">
            <a:alphaModFix/>
          </a:blip>
          <a:stretch>
            <a:fillRect/>
          </a:stretch>
        </p:blipFill>
        <p:spPr>
          <a:xfrm>
            <a:off x="3762050" y="2091348"/>
            <a:ext cx="4972376" cy="259783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4"/>
          <p:cNvSpPr txBox="1"/>
          <p:nvPr>
            <p:ph idx="12" type="sldNum"/>
          </p:nvPr>
        </p:nvSpPr>
        <p:spPr>
          <a:xfrm>
            <a:off x="8475780" y="4938011"/>
            <a:ext cx="6585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74" name="Google Shape;474;p64"/>
          <p:cNvSpPr txBox="1"/>
          <p:nvPr/>
        </p:nvSpPr>
        <p:spPr>
          <a:xfrm>
            <a:off x="-9730" y="-2609"/>
            <a:ext cx="9144000" cy="555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3200">
                <a:solidFill>
                  <a:srgbClr val="FD8E00"/>
                </a:solidFill>
                <a:latin typeface="Georgia"/>
                <a:ea typeface="Georgia"/>
                <a:cs typeface="Georgia"/>
                <a:sym typeface="Georgia"/>
              </a:rPr>
              <a:t>Contenido </a:t>
            </a:r>
            <a:endParaRPr b="1" i="1" sz="3200">
              <a:solidFill>
                <a:srgbClr val="FD8E00"/>
              </a:solidFill>
              <a:latin typeface="Georgia"/>
              <a:ea typeface="Georgia"/>
              <a:cs typeface="Georgia"/>
              <a:sym typeface="Georgia"/>
            </a:endParaRPr>
          </a:p>
        </p:txBody>
      </p:sp>
      <p:sp>
        <p:nvSpPr>
          <p:cNvPr id="475" name="Google Shape;475;p64"/>
          <p:cNvSpPr txBox="1"/>
          <p:nvPr>
            <p:ph idx="11" type="ftr"/>
          </p:nvPr>
        </p:nvSpPr>
        <p:spPr>
          <a:xfrm>
            <a:off x="3233865" y="4937993"/>
            <a:ext cx="2895600" cy="205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rodrigo.herrera.cr@gmail.com</a:t>
            </a:r>
            <a:endParaRPr/>
          </a:p>
        </p:txBody>
      </p:sp>
      <p:sp>
        <p:nvSpPr>
          <p:cNvPr id="476" name="Google Shape;476;p64"/>
          <p:cNvSpPr txBox="1"/>
          <p:nvPr/>
        </p:nvSpPr>
        <p:spPr>
          <a:xfrm>
            <a:off x="2507875" y="1287037"/>
            <a:ext cx="4347600" cy="1063200"/>
          </a:xfrm>
          <a:prstGeom prst="rect">
            <a:avLst/>
          </a:prstGeom>
          <a:noFill/>
          <a:ln>
            <a:noFill/>
          </a:ln>
        </p:spPr>
        <p:txBody>
          <a:bodyPr anchorCtr="0" anchor="t" bIns="45700" lIns="91425" spcFirstLastPara="1" rIns="91425" wrap="square" tIns="45700">
            <a:noAutofit/>
          </a:bodyPr>
          <a:lstStyle/>
          <a:p>
            <a:pPr indent="-457200" lvl="0" marL="342900" marR="0" rtl="0" algn="l">
              <a:spcBef>
                <a:spcPts val="0"/>
              </a:spcBef>
              <a:spcAft>
                <a:spcPts val="0"/>
              </a:spcAft>
              <a:buClr>
                <a:schemeClr val="dk1"/>
              </a:buClr>
              <a:buSzPts val="3600"/>
              <a:buFont typeface="Arial Black"/>
              <a:buAutoNum type="arabicPeriod"/>
            </a:pPr>
            <a:r>
              <a:rPr lang="en" sz="3600">
                <a:solidFill>
                  <a:schemeClr val="dk1"/>
                </a:solidFill>
                <a:latin typeface="Arial Black"/>
                <a:ea typeface="Arial Black"/>
                <a:cs typeface="Arial Black"/>
                <a:sym typeface="Arial Black"/>
              </a:rPr>
              <a:t>La Internet y la WEB</a:t>
            </a:r>
            <a:endParaRPr sz="3600">
              <a:latin typeface="Arial Black"/>
              <a:ea typeface="Arial Black"/>
              <a:cs typeface="Arial Black"/>
              <a:sym typeface="Arial Black"/>
            </a:endParaRPr>
          </a:p>
          <a:p>
            <a:pPr indent="0" lvl="0" marL="1143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65"/>
          <p:cNvSpPr txBox="1"/>
          <p:nvPr>
            <p:ph idx="12" type="sldNum"/>
          </p:nvPr>
        </p:nvSpPr>
        <p:spPr>
          <a:xfrm>
            <a:off x="8485380" y="4938011"/>
            <a:ext cx="6585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83" name="Google Shape;483;p65"/>
          <p:cNvSpPr txBox="1"/>
          <p:nvPr/>
        </p:nvSpPr>
        <p:spPr>
          <a:xfrm>
            <a:off x="-9730" y="-2609"/>
            <a:ext cx="9153600" cy="555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i="1" lang="en" sz="3200">
                <a:solidFill>
                  <a:srgbClr val="FD8E00"/>
                </a:solidFill>
                <a:latin typeface="Georgia"/>
                <a:ea typeface="Georgia"/>
                <a:cs typeface="Georgia"/>
                <a:sym typeface="Georgia"/>
              </a:rPr>
              <a:t>La Internet y la WEB</a:t>
            </a:r>
            <a:endParaRPr/>
          </a:p>
        </p:txBody>
      </p:sp>
      <p:sp>
        <p:nvSpPr>
          <p:cNvPr id="484" name="Google Shape;484;p65"/>
          <p:cNvSpPr txBox="1"/>
          <p:nvPr>
            <p:ph idx="11" type="ftr"/>
          </p:nvPr>
        </p:nvSpPr>
        <p:spPr>
          <a:xfrm>
            <a:off x="2708565" y="4885218"/>
            <a:ext cx="2895600" cy="205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rodrigo.herrera.cr@gmail.com</a:t>
            </a:r>
            <a:endParaRPr/>
          </a:p>
        </p:txBody>
      </p:sp>
      <p:sp>
        <p:nvSpPr>
          <p:cNvPr id="485" name="Google Shape;485;p65"/>
          <p:cNvSpPr txBox="1"/>
          <p:nvPr/>
        </p:nvSpPr>
        <p:spPr>
          <a:xfrm>
            <a:off x="3203850" y="789544"/>
            <a:ext cx="2553900" cy="273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rPr>
              <a:t>¿Que es la Internet?</a:t>
            </a:r>
            <a:endParaRPr b="1" sz="1800">
              <a:solidFill>
                <a:schemeClr val="dk1"/>
              </a:solidFill>
            </a:endParaRPr>
          </a:p>
        </p:txBody>
      </p:sp>
      <p:sp>
        <p:nvSpPr>
          <p:cNvPr id="486" name="Google Shape;486;p65"/>
          <p:cNvSpPr/>
          <p:nvPr/>
        </p:nvSpPr>
        <p:spPr>
          <a:xfrm>
            <a:off x="107504" y="1167594"/>
            <a:ext cx="4572000" cy="169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Calibri"/>
                <a:ea typeface="Calibri"/>
                <a:cs typeface="Calibri"/>
                <a:sym typeface="Calibri"/>
              </a:rPr>
              <a:t>Definición Popular: </a:t>
            </a:r>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The internet is a global network of computers that works much like the postal system, only at sub-second speeds. Just as the postal service enables people to send one another envelopes containing messages, the internet enables computers to send one another small packets of digital data.</a:t>
            </a:r>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For that to work, they use a common ’language’ called TCP/IP (Transmission Control Protocol/Internet Protocol). If you are on the net, you have an IP address.</a:t>
            </a:r>
            <a:endParaRPr/>
          </a:p>
          <a:p>
            <a:pPr indent="0" lvl="0" marL="0" marR="0" rtl="0" algn="l">
              <a:spcBef>
                <a:spcPts val="0"/>
              </a:spcBef>
              <a:spcAft>
                <a:spcPts val="0"/>
              </a:spcAft>
              <a:buNone/>
            </a:pPr>
            <a:r>
              <a:rPr lang="en" sz="1050">
                <a:solidFill>
                  <a:schemeClr val="dk1"/>
                </a:solidFill>
                <a:latin typeface="Calibri"/>
                <a:ea typeface="Calibri"/>
                <a:cs typeface="Calibri"/>
                <a:sym typeface="Calibri"/>
              </a:rPr>
              <a:t>Source: BBC</a:t>
            </a:r>
            <a:endParaRPr/>
          </a:p>
        </p:txBody>
      </p:sp>
      <p:sp>
        <p:nvSpPr>
          <p:cNvPr id="487" name="Google Shape;487;p65"/>
          <p:cNvSpPr/>
          <p:nvPr/>
        </p:nvSpPr>
        <p:spPr>
          <a:xfrm>
            <a:off x="5368582" y="1163689"/>
            <a:ext cx="3150000" cy="302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Calibri"/>
                <a:ea typeface="Calibri"/>
                <a:cs typeface="Calibri"/>
                <a:sym typeface="Calibri"/>
              </a:rPr>
              <a:t>Definición Técnica:</a:t>
            </a:r>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Es un grupo de redes de ordenadores que se encuentran interconectadas, pero su funcionamiento no se adapta a un solo tipo de ordenador, a un medio físico privilegiado, a un tipo de red en concreto y a ninguna tecnología inclusiva de conexión, ya que se trata de una red dinámica y flexible, que puede ser adaptada a distintos contextos tecnológicamente hablando. Estas redes son por sí sola un universo de la tecnología, en donde convergen diversas ramas como la telefonía, microprocesadores, fibra óptica, satélites, electrónica, video, televisión, imágenes, realidad virtual, hipertexto, etc.</a:t>
            </a:r>
            <a:endParaRPr sz="1400">
              <a:solidFill>
                <a:schemeClr val="dk1"/>
              </a:solidFill>
              <a:latin typeface="Calibri"/>
              <a:ea typeface="Calibri"/>
              <a:cs typeface="Calibri"/>
              <a:sym typeface="Calibri"/>
            </a:endParaRPr>
          </a:p>
        </p:txBody>
      </p:sp>
      <p:sp>
        <p:nvSpPr>
          <p:cNvPr id="488" name="Google Shape;488;p65"/>
          <p:cNvSpPr txBox="1"/>
          <p:nvPr/>
        </p:nvSpPr>
        <p:spPr>
          <a:xfrm>
            <a:off x="539552" y="3705876"/>
            <a:ext cx="24483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Calibri"/>
                <a:ea typeface="Calibri"/>
                <a:cs typeface="Calibri"/>
                <a:sym typeface="Calibri"/>
              </a:rPr>
              <a:t>WEB: </a:t>
            </a:r>
            <a:r>
              <a:rPr lang="en" sz="1400">
                <a:solidFill>
                  <a:schemeClr val="dk1"/>
                </a:solidFill>
                <a:latin typeface="Calibri"/>
                <a:ea typeface="Calibri"/>
                <a:cs typeface="Calibri"/>
                <a:sym typeface="Calibri"/>
              </a:rPr>
              <a:t>Telaraña, red, malla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66"/>
          <p:cNvSpPr txBox="1"/>
          <p:nvPr>
            <p:ph idx="12" type="sldNum"/>
          </p:nvPr>
        </p:nvSpPr>
        <p:spPr>
          <a:xfrm>
            <a:off x="8485380" y="4938011"/>
            <a:ext cx="6585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95" name="Google Shape;495;p66"/>
          <p:cNvSpPr txBox="1"/>
          <p:nvPr/>
        </p:nvSpPr>
        <p:spPr>
          <a:xfrm>
            <a:off x="-9730" y="-2609"/>
            <a:ext cx="9153600" cy="555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i="1" lang="en" sz="3200">
                <a:solidFill>
                  <a:srgbClr val="FD8E00"/>
                </a:solidFill>
                <a:latin typeface="Georgia"/>
                <a:ea typeface="Georgia"/>
                <a:cs typeface="Georgia"/>
                <a:sym typeface="Georgia"/>
              </a:rPr>
              <a:t>La Internet y la WEB</a:t>
            </a:r>
            <a:endParaRPr/>
          </a:p>
        </p:txBody>
      </p:sp>
      <p:sp>
        <p:nvSpPr>
          <p:cNvPr id="496" name="Google Shape;496;p66"/>
          <p:cNvSpPr txBox="1"/>
          <p:nvPr>
            <p:ph idx="11" type="ftr"/>
          </p:nvPr>
        </p:nvSpPr>
        <p:spPr>
          <a:xfrm>
            <a:off x="3119265" y="4937993"/>
            <a:ext cx="2895600" cy="205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rodrigo.herrera.cr@gmail.com</a:t>
            </a:r>
            <a:endParaRPr/>
          </a:p>
        </p:txBody>
      </p:sp>
      <p:sp>
        <p:nvSpPr>
          <p:cNvPr id="497" name="Google Shape;497;p66"/>
          <p:cNvSpPr txBox="1"/>
          <p:nvPr/>
        </p:nvSpPr>
        <p:spPr>
          <a:xfrm>
            <a:off x="3203851" y="789544"/>
            <a:ext cx="3367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rPr>
              <a:t>¿Que es la Internet?</a:t>
            </a:r>
            <a:endParaRPr b="1" sz="1800">
              <a:solidFill>
                <a:schemeClr val="dk1"/>
              </a:solidFill>
            </a:endParaRPr>
          </a:p>
        </p:txBody>
      </p:sp>
      <p:pic>
        <p:nvPicPr>
          <p:cNvPr descr="Resultado de imagen para technology world timeline internet" id="498" name="Google Shape;498;p66"/>
          <p:cNvPicPr preferRelativeResize="0"/>
          <p:nvPr/>
        </p:nvPicPr>
        <p:blipFill rotWithShape="1">
          <a:blip r:embed="rId3">
            <a:alphaModFix/>
          </a:blip>
          <a:srcRect b="0" l="0" r="0" t="0"/>
          <a:stretch/>
        </p:blipFill>
        <p:spPr>
          <a:xfrm>
            <a:off x="635057" y="3081856"/>
            <a:ext cx="5112567" cy="1796326"/>
          </a:xfrm>
          <a:prstGeom prst="rect">
            <a:avLst/>
          </a:prstGeom>
          <a:noFill/>
          <a:ln>
            <a:noFill/>
          </a:ln>
        </p:spPr>
      </p:pic>
      <p:pic>
        <p:nvPicPr>
          <p:cNvPr descr="Resultado de imagen para technology world timeline internet" id="499" name="Google Shape;499;p66"/>
          <p:cNvPicPr preferRelativeResize="0"/>
          <p:nvPr/>
        </p:nvPicPr>
        <p:blipFill rotWithShape="1">
          <a:blip r:embed="rId4">
            <a:alphaModFix/>
          </a:blip>
          <a:srcRect b="0" l="0" r="0" t="0"/>
          <a:stretch/>
        </p:blipFill>
        <p:spPr>
          <a:xfrm>
            <a:off x="2879304" y="1132559"/>
            <a:ext cx="6264696" cy="18073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0"/>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38" name="Google Shape;238;p40"/>
          <p:cNvSpPr txBox="1"/>
          <p:nvPr/>
        </p:nvSpPr>
        <p:spPr>
          <a:xfrm>
            <a:off x="-9730" y="-2609"/>
            <a:ext cx="9144000" cy="555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3200">
                <a:solidFill>
                  <a:srgbClr val="FD8E00"/>
                </a:solidFill>
                <a:latin typeface="Georgia"/>
                <a:ea typeface="Georgia"/>
                <a:cs typeface="Georgia"/>
                <a:sym typeface="Georgia"/>
              </a:rPr>
              <a:t>Contenido </a:t>
            </a:r>
            <a:endParaRPr b="1" i="1" sz="3200">
              <a:solidFill>
                <a:srgbClr val="FD8E00"/>
              </a:solidFill>
              <a:latin typeface="Georgia"/>
              <a:ea typeface="Georgia"/>
              <a:cs typeface="Georgia"/>
              <a:sym typeface="Georgia"/>
            </a:endParaRPr>
          </a:p>
        </p:txBody>
      </p:sp>
      <p:sp>
        <p:nvSpPr>
          <p:cNvPr id="239" name="Google Shape;239;p40"/>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rodrigo.herrera.cr@gmail.com</a:t>
            </a:r>
            <a:endParaRPr/>
          </a:p>
        </p:txBody>
      </p:sp>
      <p:sp>
        <p:nvSpPr>
          <p:cNvPr id="240" name="Google Shape;240;p40"/>
          <p:cNvSpPr txBox="1"/>
          <p:nvPr/>
        </p:nvSpPr>
        <p:spPr>
          <a:xfrm>
            <a:off x="1635225" y="938075"/>
            <a:ext cx="5230200" cy="2466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b="1" lang="en" sz="1200">
                <a:solidFill>
                  <a:schemeClr val="dk1"/>
                </a:solidFill>
              </a:rPr>
              <a:t>Redes</a:t>
            </a:r>
            <a:endParaRPr b="1" sz="1200">
              <a:solidFill>
                <a:schemeClr val="dk1"/>
              </a:solidFill>
            </a:endParaRPr>
          </a:p>
          <a:p>
            <a:pPr indent="-304800" lvl="1" marL="914400" marR="0" rtl="0" algn="l">
              <a:lnSpc>
                <a:spcPct val="115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Fundamentos  de  redes </a:t>
            </a:r>
            <a:endParaRPr b="1" sz="1200">
              <a:solidFill>
                <a:schemeClr val="dk1"/>
              </a:solidFill>
              <a:latin typeface="Times New Roman"/>
              <a:ea typeface="Times New Roman"/>
              <a:cs typeface="Times New Roman"/>
              <a:sym typeface="Times New Roman"/>
            </a:endParaRPr>
          </a:p>
          <a:p>
            <a:pPr indent="-304800" lvl="1" marL="914400" marR="0" rtl="0" algn="l">
              <a:lnSpc>
                <a:spcPct val="115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La Internet </a:t>
            </a:r>
            <a:endParaRPr b="1" sz="1200">
              <a:solidFill>
                <a:schemeClr val="dk1"/>
              </a:solidFill>
              <a:latin typeface="Times New Roman"/>
              <a:ea typeface="Times New Roman"/>
              <a:cs typeface="Times New Roman"/>
              <a:sym typeface="Times New Roman"/>
            </a:endParaRPr>
          </a:p>
          <a:p>
            <a:pPr indent="-304800" lvl="1" marL="914400" marR="0" rtl="0" algn="l">
              <a:lnSpc>
                <a:spcPct val="115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El  WWW </a:t>
            </a:r>
            <a:endParaRPr b="1" sz="1200">
              <a:solidFill>
                <a:schemeClr val="dk1"/>
              </a:solidFill>
              <a:latin typeface="Times New Roman"/>
              <a:ea typeface="Times New Roman"/>
              <a:cs typeface="Times New Roman"/>
              <a:sym typeface="Times New Roman"/>
            </a:endParaRPr>
          </a:p>
          <a:p>
            <a:pPr indent="-304800" lvl="1" marL="914400" marR="0" rtl="0" algn="l">
              <a:lnSpc>
                <a:spcPct val="115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Protocolos de Internet </a:t>
            </a:r>
            <a:endParaRPr b="1" sz="1200">
              <a:solidFill>
                <a:schemeClr val="dk1"/>
              </a:solidFill>
              <a:latin typeface="Times New Roman"/>
              <a:ea typeface="Times New Roman"/>
              <a:cs typeface="Times New Roman"/>
              <a:sym typeface="Times New Roman"/>
            </a:endParaRPr>
          </a:p>
          <a:p>
            <a:pPr indent="-304800" lvl="1" marL="914400" marR="0" rtl="0" algn="l">
              <a:lnSpc>
                <a:spcPct val="115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Seguridad en la Internet </a:t>
            </a:r>
            <a:endParaRPr b="1" sz="1200">
              <a:solidFill>
                <a:schemeClr val="dk1"/>
              </a:solidFill>
              <a:latin typeface="Times New Roman"/>
              <a:ea typeface="Times New Roman"/>
              <a:cs typeface="Times New Roman"/>
              <a:sym typeface="Times New Roman"/>
            </a:endParaRPr>
          </a:p>
          <a:p>
            <a:pPr indent="-304800" lvl="1" marL="914400" marR="0" rtl="0" algn="l">
              <a:lnSpc>
                <a:spcPct val="115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Computación en la nube </a:t>
            </a:r>
            <a:endParaRPr b="1" sz="12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67"/>
          <p:cNvSpPr txBox="1"/>
          <p:nvPr>
            <p:ph idx="12" type="sldNum"/>
          </p:nvPr>
        </p:nvSpPr>
        <p:spPr>
          <a:xfrm>
            <a:off x="8485505" y="4938011"/>
            <a:ext cx="6585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06" name="Google Shape;506;p67"/>
          <p:cNvSpPr txBox="1"/>
          <p:nvPr/>
        </p:nvSpPr>
        <p:spPr>
          <a:xfrm>
            <a:off x="-9730" y="-2609"/>
            <a:ext cx="9153600" cy="555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i="1" lang="en" sz="3200">
                <a:solidFill>
                  <a:srgbClr val="FD8E00"/>
                </a:solidFill>
                <a:latin typeface="Georgia"/>
                <a:ea typeface="Georgia"/>
                <a:cs typeface="Georgia"/>
                <a:sym typeface="Georgia"/>
              </a:rPr>
              <a:t>La Internet y la WEB</a:t>
            </a:r>
            <a:endParaRPr/>
          </a:p>
        </p:txBody>
      </p:sp>
      <p:sp>
        <p:nvSpPr>
          <p:cNvPr id="507" name="Google Shape;507;p67"/>
          <p:cNvSpPr txBox="1"/>
          <p:nvPr>
            <p:ph idx="11" type="ftr"/>
          </p:nvPr>
        </p:nvSpPr>
        <p:spPr>
          <a:xfrm>
            <a:off x="2800190" y="4912718"/>
            <a:ext cx="2895600" cy="205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rodrigo.herrera.cr@gmail.com</a:t>
            </a:r>
            <a:endParaRPr/>
          </a:p>
        </p:txBody>
      </p:sp>
      <p:sp>
        <p:nvSpPr>
          <p:cNvPr id="508" name="Google Shape;508;p67"/>
          <p:cNvSpPr txBox="1"/>
          <p:nvPr/>
        </p:nvSpPr>
        <p:spPr>
          <a:xfrm>
            <a:off x="3203848" y="553302"/>
            <a:ext cx="20883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rPr>
              <a:t>Historia</a:t>
            </a:r>
            <a:endParaRPr b="1" sz="1800">
              <a:solidFill>
                <a:schemeClr val="dk1"/>
              </a:solidFill>
            </a:endParaRPr>
          </a:p>
        </p:txBody>
      </p:sp>
      <p:sp>
        <p:nvSpPr>
          <p:cNvPr id="509" name="Google Shape;509;p67"/>
          <p:cNvSpPr/>
          <p:nvPr/>
        </p:nvSpPr>
        <p:spPr>
          <a:xfrm>
            <a:off x="38700" y="820850"/>
            <a:ext cx="9126900" cy="11217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 sz="1200">
                <a:solidFill>
                  <a:schemeClr val="dk1"/>
                </a:solidFill>
                <a:latin typeface="Calibri"/>
                <a:ea typeface="Calibri"/>
                <a:cs typeface="Calibri"/>
                <a:sym typeface="Calibri"/>
              </a:rPr>
              <a:t>The first recorded description of the social interactions that could be enabled through networking was a </a:t>
            </a:r>
            <a:r>
              <a:rPr lang="en" sz="1200">
                <a:solidFill>
                  <a:srgbClr val="FF0000"/>
                </a:solidFill>
                <a:latin typeface="Calibri"/>
                <a:ea typeface="Calibri"/>
                <a:cs typeface="Calibri"/>
                <a:sym typeface="Calibri"/>
              </a:rPr>
              <a:t>series of memos written by J.C.R. Licklider of MIT in August 1962 discussing his “Galactic Network” concept.</a:t>
            </a:r>
            <a:r>
              <a:rPr lang="en" sz="1200">
                <a:solidFill>
                  <a:schemeClr val="dk1"/>
                </a:solidFill>
                <a:latin typeface="Calibri"/>
                <a:ea typeface="Calibri"/>
                <a:cs typeface="Calibri"/>
                <a:sym typeface="Calibri"/>
              </a:rPr>
              <a:t> He envisioned a globally interconnected set of computers through which everyone could quickly access data and programs from any site. In spirit, the concept was very much like the Internet of today. </a:t>
            </a:r>
            <a:r>
              <a:rPr lang="en" sz="1200">
                <a:solidFill>
                  <a:srgbClr val="FF0000"/>
                </a:solidFill>
                <a:latin typeface="Calibri"/>
                <a:ea typeface="Calibri"/>
                <a:cs typeface="Calibri"/>
                <a:sym typeface="Calibri"/>
              </a:rPr>
              <a:t>Licklider was the first head of the computer research program at DARPA( Defense Advance Research Projects Agency),starting in October 1962</a:t>
            </a:r>
            <a:r>
              <a:rPr lang="en" sz="1200">
                <a:solidFill>
                  <a:schemeClr val="dk1"/>
                </a:solidFill>
                <a:latin typeface="Calibri"/>
                <a:ea typeface="Calibri"/>
                <a:cs typeface="Calibri"/>
                <a:sym typeface="Calibri"/>
              </a:rPr>
              <a:t>. </a:t>
            </a:r>
            <a:r>
              <a:rPr lang="en" sz="1200">
                <a:solidFill>
                  <a:srgbClr val="FF0000"/>
                </a:solidFill>
                <a:latin typeface="Calibri"/>
                <a:ea typeface="Calibri"/>
                <a:cs typeface="Calibri"/>
                <a:sym typeface="Calibri"/>
              </a:rPr>
              <a:t>While at DARPA he convinced his successors at DARPA, Ivan Sutherland, Bob Taylor, and MIT researcher Lawrence G. Roberts, of the importance of this networking concept.</a:t>
            </a:r>
            <a:endParaRPr b="0" i="0" sz="1200">
              <a:solidFill>
                <a:srgbClr val="FF0000"/>
              </a:solidFill>
              <a:latin typeface="Roboto"/>
              <a:ea typeface="Roboto"/>
              <a:cs typeface="Roboto"/>
              <a:sym typeface="Roboto"/>
            </a:endParaRPr>
          </a:p>
        </p:txBody>
      </p:sp>
      <p:sp>
        <p:nvSpPr>
          <p:cNvPr id="510" name="Google Shape;510;p67"/>
          <p:cNvSpPr/>
          <p:nvPr/>
        </p:nvSpPr>
        <p:spPr>
          <a:xfrm>
            <a:off x="30150" y="1942675"/>
            <a:ext cx="9113700" cy="157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dk1"/>
                </a:solidFill>
                <a:latin typeface="Hind"/>
                <a:ea typeface="Hind"/>
                <a:cs typeface="Hind"/>
                <a:sym typeface="Hind"/>
              </a:rPr>
              <a:t>I</a:t>
            </a:r>
            <a:r>
              <a:rPr lang="en" sz="1200">
                <a:solidFill>
                  <a:schemeClr val="dk1"/>
                </a:solidFill>
                <a:latin typeface="Calibri"/>
                <a:ea typeface="Calibri"/>
                <a:cs typeface="Calibri"/>
                <a:sym typeface="Calibri"/>
              </a:rPr>
              <a:t>n late 1966 Roberts went to DARPA to develop the computer network concept and quickly put together his plan for the “ARPANET”(Advanced Research Projects Agency Network), publishing it in 1967. At the conference where he presented the paper, there was also a paper on a packet network concept from the UK by Donald Davies and Roger Scantlebury of NPL(National Physical Laboratory, Ingland). Scantlebury told Roberts about the NPL work as well as that of Paul Baran and others at RAND (Research and Devlopment, USA Army Laboratory). The RAND group had written a paper on packet switching networks for secure voice in the military in 1964. It happened that the work at MIT (1961-1967), at RAND (1962-1965), and at NPL (1964-1967) had all proceeded in parallel without any of the researchers knowing about the other work. The word “packet” was adopted from the work at NPL and the proposed line speed to be used in the ARPANET design was upgraded from 2.4 kbps to 50 kbps.</a:t>
            </a:r>
            <a:endParaRPr/>
          </a:p>
        </p:txBody>
      </p:sp>
      <p:sp>
        <p:nvSpPr>
          <p:cNvPr id="511" name="Google Shape;511;p67"/>
          <p:cNvSpPr/>
          <p:nvPr/>
        </p:nvSpPr>
        <p:spPr>
          <a:xfrm>
            <a:off x="10225" y="3577758"/>
            <a:ext cx="9113700" cy="1293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dk1"/>
                </a:solidFill>
                <a:latin typeface="Calibri"/>
                <a:ea typeface="Calibri"/>
                <a:cs typeface="Calibri"/>
                <a:sym typeface="Calibri"/>
              </a:rPr>
              <a:t>In October 1972, Kahn organized a large, very successful demonstration of the ARPANET at the International Computer Communication Conference (ICCC). This was the first public demonstration of this new network technology to the public. It was also in 1972 that the initial “hot” application, electronic mail, was introduced.</a:t>
            </a:r>
            <a:endParaRPr sz="1200">
              <a:solidFill>
                <a:schemeClr val="dk1"/>
              </a:solidFill>
              <a:latin typeface="Hind"/>
              <a:ea typeface="Hind"/>
              <a:cs typeface="Hind"/>
              <a:sym typeface="Hind"/>
            </a:endParaRPr>
          </a:p>
          <a:p>
            <a:pPr indent="0" lvl="0" marL="0" marR="0" rtl="0" algn="l">
              <a:spcBef>
                <a:spcPts val="0"/>
              </a:spcBef>
              <a:spcAft>
                <a:spcPts val="0"/>
              </a:spcAft>
              <a:buNone/>
            </a:pPr>
            <a:r>
              <a:t/>
            </a:r>
            <a:endParaRPr sz="1200">
              <a:solidFill>
                <a:schemeClr val="dk1"/>
              </a:solidFill>
              <a:latin typeface="Hind"/>
              <a:ea typeface="Hind"/>
              <a:cs typeface="Hind"/>
              <a:sym typeface="Hind"/>
            </a:endParaRPr>
          </a:p>
          <a:p>
            <a:pPr indent="0" lvl="0" marL="0" marR="0" rtl="0" algn="l">
              <a:spcBef>
                <a:spcPts val="0"/>
              </a:spcBef>
              <a:spcAft>
                <a:spcPts val="0"/>
              </a:spcAft>
              <a:buNone/>
            </a:pPr>
            <a:r>
              <a:rPr lang="en" sz="1200">
                <a:solidFill>
                  <a:schemeClr val="dk1"/>
                </a:solidFill>
                <a:latin typeface="Hind"/>
                <a:ea typeface="Hind"/>
                <a:cs typeface="Hind"/>
                <a:sym typeface="Hind"/>
              </a:rPr>
              <a:t>Source: ARPANET</a:t>
            </a:r>
            <a:endParaRPr sz="1200">
              <a:solidFill>
                <a:schemeClr val="dk1"/>
              </a:solidFill>
              <a:latin typeface="Hind"/>
              <a:ea typeface="Hind"/>
              <a:cs typeface="Hind"/>
              <a:sym typeface="Hind"/>
            </a:endParaRPr>
          </a:p>
        </p:txBody>
      </p:sp>
      <p:pic>
        <p:nvPicPr>
          <p:cNvPr descr="Resultado de imagen para RAND" id="512" name="Google Shape;512;p67"/>
          <p:cNvPicPr preferRelativeResize="0"/>
          <p:nvPr/>
        </p:nvPicPr>
        <p:blipFill rotWithShape="1">
          <a:blip r:embed="rId3">
            <a:alphaModFix/>
          </a:blip>
          <a:srcRect b="0" l="0" r="0" t="0"/>
          <a:stretch/>
        </p:blipFill>
        <p:spPr>
          <a:xfrm>
            <a:off x="4747190" y="4232356"/>
            <a:ext cx="741636" cy="741636"/>
          </a:xfrm>
          <a:prstGeom prst="rect">
            <a:avLst/>
          </a:prstGeom>
          <a:noFill/>
          <a:ln>
            <a:noFill/>
          </a:ln>
        </p:spPr>
      </p:pic>
      <p:pic>
        <p:nvPicPr>
          <p:cNvPr descr="Resultado de imagen para arpanet logo 1969" id="513" name="Google Shape;513;p67"/>
          <p:cNvPicPr preferRelativeResize="0"/>
          <p:nvPr/>
        </p:nvPicPr>
        <p:blipFill rotWithShape="1">
          <a:blip r:embed="rId4">
            <a:alphaModFix/>
          </a:blip>
          <a:srcRect b="0" l="0" r="0" t="0"/>
          <a:stretch/>
        </p:blipFill>
        <p:spPr>
          <a:xfrm>
            <a:off x="1711522" y="4283535"/>
            <a:ext cx="1026113" cy="770389"/>
          </a:xfrm>
          <a:prstGeom prst="rect">
            <a:avLst/>
          </a:prstGeom>
          <a:noFill/>
          <a:ln>
            <a:noFill/>
          </a:ln>
        </p:spPr>
      </p:pic>
      <p:pic>
        <p:nvPicPr>
          <p:cNvPr descr="Resultado de imagen para NPL" id="514" name="Google Shape;514;p67"/>
          <p:cNvPicPr preferRelativeResize="0"/>
          <p:nvPr/>
        </p:nvPicPr>
        <p:blipFill rotWithShape="1">
          <a:blip r:embed="rId5">
            <a:alphaModFix/>
          </a:blip>
          <a:srcRect b="0" l="0" r="0" t="0"/>
          <a:stretch/>
        </p:blipFill>
        <p:spPr>
          <a:xfrm>
            <a:off x="7020806" y="4447246"/>
            <a:ext cx="1307604" cy="69625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68"/>
          <p:cNvSpPr txBox="1"/>
          <p:nvPr>
            <p:ph idx="12" type="sldNum"/>
          </p:nvPr>
        </p:nvSpPr>
        <p:spPr>
          <a:xfrm>
            <a:off x="8485505" y="4938011"/>
            <a:ext cx="6585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21" name="Google Shape;521;p68"/>
          <p:cNvSpPr txBox="1"/>
          <p:nvPr/>
        </p:nvSpPr>
        <p:spPr>
          <a:xfrm>
            <a:off x="-9730" y="-2609"/>
            <a:ext cx="9153600" cy="555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i="1" lang="en" sz="3200">
                <a:solidFill>
                  <a:srgbClr val="FD8E00"/>
                </a:solidFill>
                <a:latin typeface="Georgia"/>
                <a:ea typeface="Georgia"/>
                <a:cs typeface="Georgia"/>
                <a:sym typeface="Georgia"/>
              </a:rPr>
              <a:t>La Internet y la WEB</a:t>
            </a:r>
            <a:endParaRPr/>
          </a:p>
        </p:txBody>
      </p:sp>
      <p:sp>
        <p:nvSpPr>
          <p:cNvPr id="522" name="Google Shape;522;p68"/>
          <p:cNvSpPr txBox="1"/>
          <p:nvPr>
            <p:ph idx="11" type="ftr"/>
          </p:nvPr>
        </p:nvSpPr>
        <p:spPr>
          <a:xfrm>
            <a:off x="2882690" y="4937993"/>
            <a:ext cx="2895600" cy="205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rodrigo.herrera.cr@gmail.com</a:t>
            </a:r>
            <a:endParaRPr/>
          </a:p>
        </p:txBody>
      </p:sp>
      <p:sp>
        <p:nvSpPr>
          <p:cNvPr id="523" name="Google Shape;523;p68"/>
          <p:cNvSpPr txBox="1"/>
          <p:nvPr/>
        </p:nvSpPr>
        <p:spPr>
          <a:xfrm>
            <a:off x="3203848" y="789552"/>
            <a:ext cx="20883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Tecnologías</a:t>
            </a:r>
            <a:endParaRPr b="1" sz="1800">
              <a:solidFill>
                <a:schemeClr val="dk1"/>
              </a:solidFill>
              <a:latin typeface="Calibri"/>
              <a:ea typeface="Calibri"/>
              <a:cs typeface="Calibri"/>
              <a:sym typeface="Calibri"/>
            </a:endParaRPr>
          </a:p>
        </p:txBody>
      </p:sp>
      <p:pic>
        <p:nvPicPr>
          <p:cNvPr id="524" name="Google Shape;524;p68"/>
          <p:cNvPicPr preferRelativeResize="0"/>
          <p:nvPr/>
        </p:nvPicPr>
        <p:blipFill>
          <a:blip r:embed="rId3">
            <a:alphaModFix/>
          </a:blip>
          <a:stretch>
            <a:fillRect/>
          </a:stretch>
        </p:blipFill>
        <p:spPr>
          <a:xfrm>
            <a:off x="5778300" y="2373150"/>
            <a:ext cx="3116400" cy="1285850"/>
          </a:xfrm>
          <a:prstGeom prst="rect">
            <a:avLst/>
          </a:prstGeom>
          <a:noFill/>
          <a:ln>
            <a:noFill/>
          </a:ln>
        </p:spPr>
      </p:pic>
      <p:sp>
        <p:nvSpPr>
          <p:cNvPr id="525" name="Google Shape;525;p68"/>
          <p:cNvSpPr txBox="1"/>
          <p:nvPr/>
        </p:nvSpPr>
        <p:spPr>
          <a:xfrm>
            <a:off x="6481775" y="2099241"/>
            <a:ext cx="11763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Navegadores </a:t>
            </a:r>
            <a:endParaRPr>
              <a:latin typeface="Cambria"/>
              <a:ea typeface="Cambria"/>
              <a:cs typeface="Cambria"/>
              <a:sym typeface="Cambria"/>
            </a:endParaRPr>
          </a:p>
        </p:txBody>
      </p:sp>
      <p:pic>
        <p:nvPicPr>
          <p:cNvPr id="526" name="Google Shape;526;p68"/>
          <p:cNvPicPr preferRelativeResize="0"/>
          <p:nvPr/>
        </p:nvPicPr>
        <p:blipFill>
          <a:blip r:embed="rId4">
            <a:alphaModFix/>
          </a:blip>
          <a:stretch>
            <a:fillRect/>
          </a:stretch>
        </p:blipFill>
        <p:spPr>
          <a:xfrm>
            <a:off x="138125" y="2235644"/>
            <a:ext cx="2254150" cy="1500050"/>
          </a:xfrm>
          <a:prstGeom prst="rect">
            <a:avLst/>
          </a:prstGeom>
          <a:noFill/>
          <a:ln>
            <a:noFill/>
          </a:ln>
        </p:spPr>
      </p:pic>
      <p:sp>
        <p:nvSpPr>
          <p:cNvPr id="527" name="Google Shape;527;p68"/>
          <p:cNvSpPr txBox="1"/>
          <p:nvPr/>
        </p:nvSpPr>
        <p:spPr>
          <a:xfrm>
            <a:off x="138125" y="1882388"/>
            <a:ext cx="11763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Servidores</a:t>
            </a:r>
            <a:endParaRPr>
              <a:latin typeface="Cambria"/>
              <a:ea typeface="Cambria"/>
              <a:cs typeface="Cambria"/>
              <a:sym typeface="Cambria"/>
            </a:endParaRPr>
          </a:p>
        </p:txBody>
      </p:sp>
      <p:pic>
        <p:nvPicPr>
          <p:cNvPr id="528" name="Google Shape;528;p68"/>
          <p:cNvPicPr preferRelativeResize="0"/>
          <p:nvPr/>
        </p:nvPicPr>
        <p:blipFill>
          <a:blip r:embed="rId5">
            <a:alphaModFix/>
          </a:blip>
          <a:stretch>
            <a:fillRect/>
          </a:stretch>
        </p:blipFill>
        <p:spPr>
          <a:xfrm>
            <a:off x="3164172" y="1737075"/>
            <a:ext cx="2088300" cy="1063469"/>
          </a:xfrm>
          <a:prstGeom prst="rect">
            <a:avLst/>
          </a:prstGeom>
          <a:noFill/>
          <a:ln>
            <a:noFill/>
          </a:ln>
        </p:spPr>
      </p:pic>
      <p:sp>
        <p:nvSpPr>
          <p:cNvPr id="529" name="Google Shape;529;p68"/>
          <p:cNvSpPr txBox="1"/>
          <p:nvPr/>
        </p:nvSpPr>
        <p:spPr>
          <a:xfrm>
            <a:off x="3131850" y="1155956"/>
            <a:ext cx="23973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Protocolos </a:t>
            </a:r>
            <a:endParaRPr>
              <a:latin typeface="Cambria"/>
              <a:ea typeface="Cambria"/>
              <a:cs typeface="Cambria"/>
              <a:sym typeface="Cambria"/>
            </a:endParaRPr>
          </a:p>
        </p:txBody>
      </p:sp>
      <p:pic>
        <p:nvPicPr>
          <p:cNvPr id="530" name="Google Shape;530;p68"/>
          <p:cNvPicPr preferRelativeResize="0"/>
          <p:nvPr/>
        </p:nvPicPr>
        <p:blipFill>
          <a:blip r:embed="rId6">
            <a:alphaModFix/>
          </a:blip>
          <a:stretch>
            <a:fillRect/>
          </a:stretch>
        </p:blipFill>
        <p:spPr>
          <a:xfrm>
            <a:off x="3027225" y="3064649"/>
            <a:ext cx="2195226" cy="1664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69"/>
          <p:cNvSpPr txBox="1"/>
          <p:nvPr>
            <p:ph idx="12" type="sldNum"/>
          </p:nvPr>
        </p:nvSpPr>
        <p:spPr>
          <a:xfrm>
            <a:off x="8485505" y="4938011"/>
            <a:ext cx="6585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37" name="Google Shape;537;p69"/>
          <p:cNvSpPr txBox="1"/>
          <p:nvPr/>
        </p:nvSpPr>
        <p:spPr>
          <a:xfrm>
            <a:off x="-9730" y="-2609"/>
            <a:ext cx="9153600" cy="555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i="1" lang="en" sz="3200">
                <a:solidFill>
                  <a:srgbClr val="FD8E00"/>
                </a:solidFill>
                <a:latin typeface="Georgia"/>
                <a:ea typeface="Georgia"/>
                <a:cs typeface="Georgia"/>
                <a:sym typeface="Georgia"/>
              </a:rPr>
              <a:t>La Internet y la WEB</a:t>
            </a:r>
            <a:endParaRPr/>
          </a:p>
        </p:txBody>
      </p:sp>
      <p:sp>
        <p:nvSpPr>
          <p:cNvPr id="538" name="Google Shape;538;p69"/>
          <p:cNvSpPr txBox="1"/>
          <p:nvPr>
            <p:ph idx="11" type="ftr"/>
          </p:nvPr>
        </p:nvSpPr>
        <p:spPr>
          <a:xfrm>
            <a:off x="3124190" y="4937993"/>
            <a:ext cx="2895600" cy="205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rodrigo.herrera.cr@gmail.com</a:t>
            </a:r>
            <a:endParaRPr/>
          </a:p>
        </p:txBody>
      </p:sp>
      <p:sp>
        <p:nvSpPr>
          <p:cNvPr id="539" name="Google Shape;539;p69"/>
          <p:cNvSpPr txBox="1"/>
          <p:nvPr/>
        </p:nvSpPr>
        <p:spPr>
          <a:xfrm>
            <a:off x="3203848" y="789552"/>
            <a:ext cx="20883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Tecnologías</a:t>
            </a:r>
            <a:endParaRPr b="1" sz="1800">
              <a:solidFill>
                <a:schemeClr val="dk1"/>
              </a:solidFill>
              <a:latin typeface="Calibri"/>
              <a:ea typeface="Calibri"/>
              <a:cs typeface="Calibri"/>
              <a:sym typeface="Calibri"/>
            </a:endParaRPr>
          </a:p>
        </p:txBody>
      </p:sp>
      <p:sp>
        <p:nvSpPr>
          <p:cNvPr id="540" name="Google Shape;540;p69"/>
          <p:cNvSpPr txBox="1"/>
          <p:nvPr/>
        </p:nvSpPr>
        <p:spPr>
          <a:xfrm>
            <a:off x="6479725" y="1294550"/>
            <a:ext cx="2162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De parte del Cliente</a:t>
            </a:r>
            <a:endParaRPr>
              <a:latin typeface="Cambria"/>
              <a:ea typeface="Cambria"/>
              <a:cs typeface="Cambria"/>
              <a:sym typeface="Cambria"/>
            </a:endParaRPr>
          </a:p>
        </p:txBody>
      </p:sp>
      <p:sp>
        <p:nvSpPr>
          <p:cNvPr id="541" name="Google Shape;541;p69"/>
          <p:cNvSpPr txBox="1"/>
          <p:nvPr/>
        </p:nvSpPr>
        <p:spPr>
          <a:xfrm>
            <a:off x="109550" y="1230275"/>
            <a:ext cx="17967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De parte del Servidor</a:t>
            </a:r>
            <a:endParaRPr>
              <a:latin typeface="Cambria"/>
              <a:ea typeface="Cambria"/>
              <a:cs typeface="Cambria"/>
              <a:sym typeface="Cambria"/>
            </a:endParaRPr>
          </a:p>
        </p:txBody>
      </p:sp>
      <p:pic>
        <p:nvPicPr>
          <p:cNvPr id="542" name="Google Shape;542;p69"/>
          <p:cNvPicPr preferRelativeResize="0"/>
          <p:nvPr/>
        </p:nvPicPr>
        <p:blipFill>
          <a:blip r:embed="rId3">
            <a:alphaModFix/>
          </a:blip>
          <a:stretch>
            <a:fillRect/>
          </a:stretch>
        </p:blipFill>
        <p:spPr>
          <a:xfrm>
            <a:off x="6848401" y="1721125"/>
            <a:ext cx="1230525" cy="1230525"/>
          </a:xfrm>
          <a:prstGeom prst="rect">
            <a:avLst/>
          </a:prstGeom>
          <a:noFill/>
          <a:ln>
            <a:noFill/>
          </a:ln>
        </p:spPr>
      </p:pic>
      <p:pic>
        <p:nvPicPr>
          <p:cNvPr id="543" name="Google Shape;543;p69"/>
          <p:cNvPicPr preferRelativeResize="0"/>
          <p:nvPr/>
        </p:nvPicPr>
        <p:blipFill>
          <a:blip r:embed="rId4">
            <a:alphaModFix/>
          </a:blip>
          <a:stretch>
            <a:fillRect/>
          </a:stretch>
        </p:blipFill>
        <p:spPr>
          <a:xfrm>
            <a:off x="109550" y="1637952"/>
            <a:ext cx="1729099" cy="737597"/>
          </a:xfrm>
          <a:prstGeom prst="rect">
            <a:avLst/>
          </a:prstGeom>
          <a:noFill/>
          <a:ln>
            <a:noFill/>
          </a:ln>
        </p:spPr>
      </p:pic>
      <p:pic>
        <p:nvPicPr>
          <p:cNvPr id="544" name="Google Shape;544;p69"/>
          <p:cNvPicPr preferRelativeResize="0"/>
          <p:nvPr/>
        </p:nvPicPr>
        <p:blipFill>
          <a:blip r:embed="rId5">
            <a:alphaModFix/>
          </a:blip>
          <a:stretch>
            <a:fillRect/>
          </a:stretch>
        </p:blipFill>
        <p:spPr>
          <a:xfrm>
            <a:off x="2203575" y="1653872"/>
            <a:ext cx="1629806" cy="869225"/>
          </a:xfrm>
          <a:prstGeom prst="rect">
            <a:avLst/>
          </a:prstGeom>
          <a:noFill/>
          <a:ln>
            <a:noFill/>
          </a:ln>
        </p:spPr>
      </p:pic>
      <p:pic>
        <p:nvPicPr>
          <p:cNvPr id="545" name="Google Shape;545;p69"/>
          <p:cNvPicPr preferRelativeResize="0"/>
          <p:nvPr/>
        </p:nvPicPr>
        <p:blipFill>
          <a:blip r:embed="rId6">
            <a:alphaModFix/>
          </a:blip>
          <a:stretch>
            <a:fillRect/>
          </a:stretch>
        </p:blipFill>
        <p:spPr>
          <a:xfrm>
            <a:off x="194175" y="2628225"/>
            <a:ext cx="1422057" cy="767899"/>
          </a:xfrm>
          <a:prstGeom prst="rect">
            <a:avLst/>
          </a:prstGeom>
          <a:noFill/>
          <a:ln>
            <a:noFill/>
          </a:ln>
        </p:spPr>
      </p:pic>
      <p:pic>
        <p:nvPicPr>
          <p:cNvPr id="546" name="Google Shape;546;p69"/>
          <p:cNvPicPr preferRelativeResize="0"/>
          <p:nvPr/>
        </p:nvPicPr>
        <p:blipFill>
          <a:blip r:embed="rId7">
            <a:alphaModFix/>
          </a:blip>
          <a:stretch>
            <a:fillRect/>
          </a:stretch>
        </p:blipFill>
        <p:spPr>
          <a:xfrm>
            <a:off x="2066925" y="2628224"/>
            <a:ext cx="1729101" cy="1035251"/>
          </a:xfrm>
          <a:prstGeom prst="rect">
            <a:avLst/>
          </a:prstGeom>
          <a:noFill/>
          <a:ln>
            <a:noFill/>
          </a:ln>
        </p:spPr>
      </p:pic>
      <p:pic>
        <p:nvPicPr>
          <p:cNvPr id="547" name="Google Shape;547;p69"/>
          <p:cNvPicPr preferRelativeResize="0"/>
          <p:nvPr/>
        </p:nvPicPr>
        <p:blipFill>
          <a:blip r:embed="rId8">
            <a:alphaModFix/>
          </a:blip>
          <a:stretch>
            <a:fillRect/>
          </a:stretch>
        </p:blipFill>
        <p:spPr>
          <a:xfrm>
            <a:off x="109550" y="3637349"/>
            <a:ext cx="1681549" cy="945875"/>
          </a:xfrm>
          <a:prstGeom prst="rect">
            <a:avLst/>
          </a:prstGeom>
          <a:noFill/>
          <a:ln>
            <a:noFill/>
          </a:ln>
        </p:spPr>
      </p:pic>
      <p:pic>
        <p:nvPicPr>
          <p:cNvPr id="548" name="Google Shape;548;p69"/>
          <p:cNvPicPr preferRelativeResize="0"/>
          <p:nvPr/>
        </p:nvPicPr>
        <p:blipFill>
          <a:blip r:embed="rId9">
            <a:alphaModFix/>
          </a:blip>
          <a:stretch>
            <a:fillRect/>
          </a:stretch>
        </p:blipFill>
        <p:spPr>
          <a:xfrm>
            <a:off x="1965920" y="3740848"/>
            <a:ext cx="1830112" cy="1119789"/>
          </a:xfrm>
          <a:prstGeom prst="rect">
            <a:avLst/>
          </a:prstGeom>
          <a:noFill/>
          <a:ln>
            <a:noFill/>
          </a:ln>
        </p:spPr>
      </p:pic>
      <p:pic>
        <p:nvPicPr>
          <p:cNvPr id="549" name="Google Shape;549;p69"/>
          <p:cNvPicPr preferRelativeResize="0"/>
          <p:nvPr/>
        </p:nvPicPr>
        <p:blipFill>
          <a:blip r:embed="rId10">
            <a:alphaModFix/>
          </a:blip>
          <a:stretch>
            <a:fillRect/>
          </a:stretch>
        </p:blipFill>
        <p:spPr>
          <a:xfrm>
            <a:off x="6349833" y="3104330"/>
            <a:ext cx="1729094" cy="17896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70"/>
          <p:cNvSpPr txBox="1"/>
          <p:nvPr>
            <p:ph idx="12" type="sldNum"/>
          </p:nvPr>
        </p:nvSpPr>
        <p:spPr>
          <a:xfrm>
            <a:off x="8485380" y="4938011"/>
            <a:ext cx="6585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56" name="Google Shape;556;p70"/>
          <p:cNvSpPr txBox="1"/>
          <p:nvPr/>
        </p:nvSpPr>
        <p:spPr>
          <a:xfrm>
            <a:off x="-9730" y="-2609"/>
            <a:ext cx="9153600" cy="555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i="1" lang="en" sz="3200">
                <a:solidFill>
                  <a:srgbClr val="FD8E00"/>
                </a:solidFill>
                <a:latin typeface="Georgia"/>
                <a:ea typeface="Georgia"/>
                <a:cs typeface="Georgia"/>
                <a:sym typeface="Georgia"/>
              </a:rPr>
              <a:t>La Internet y la WEB</a:t>
            </a:r>
            <a:endParaRPr/>
          </a:p>
        </p:txBody>
      </p:sp>
      <p:sp>
        <p:nvSpPr>
          <p:cNvPr id="557" name="Google Shape;557;p70"/>
          <p:cNvSpPr txBox="1"/>
          <p:nvPr>
            <p:ph idx="11" type="ftr"/>
          </p:nvPr>
        </p:nvSpPr>
        <p:spPr>
          <a:xfrm>
            <a:off x="3119265" y="4937993"/>
            <a:ext cx="2895600" cy="205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rodrigo.herrera.cr@gmail.com</a:t>
            </a:r>
            <a:endParaRPr/>
          </a:p>
        </p:txBody>
      </p:sp>
      <p:sp>
        <p:nvSpPr>
          <p:cNvPr id="558" name="Google Shape;558;p70"/>
          <p:cNvSpPr txBox="1"/>
          <p:nvPr/>
        </p:nvSpPr>
        <p:spPr>
          <a:xfrm>
            <a:off x="3203850" y="789544"/>
            <a:ext cx="27399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THE WORLD WIDE WEB</a:t>
            </a:r>
            <a:endParaRPr b="1" sz="1800">
              <a:solidFill>
                <a:schemeClr val="dk1"/>
              </a:solidFill>
              <a:latin typeface="Calibri"/>
              <a:ea typeface="Calibri"/>
              <a:cs typeface="Calibri"/>
              <a:sym typeface="Calibri"/>
            </a:endParaRPr>
          </a:p>
        </p:txBody>
      </p:sp>
      <p:pic>
        <p:nvPicPr>
          <p:cNvPr id="559" name="Google Shape;559;p70"/>
          <p:cNvPicPr preferRelativeResize="0"/>
          <p:nvPr/>
        </p:nvPicPr>
        <p:blipFill>
          <a:blip r:embed="rId3">
            <a:alphaModFix/>
          </a:blip>
          <a:stretch>
            <a:fillRect/>
          </a:stretch>
        </p:blipFill>
        <p:spPr>
          <a:xfrm>
            <a:off x="666775" y="2817499"/>
            <a:ext cx="1589475" cy="1017266"/>
          </a:xfrm>
          <a:prstGeom prst="rect">
            <a:avLst/>
          </a:prstGeom>
          <a:noFill/>
          <a:ln>
            <a:noFill/>
          </a:ln>
        </p:spPr>
      </p:pic>
      <p:sp>
        <p:nvSpPr>
          <p:cNvPr id="560" name="Google Shape;560;p70"/>
          <p:cNvSpPr txBox="1"/>
          <p:nvPr/>
        </p:nvSpPr>
        <p:spPr>
          <a:xfrm>
            <a:off x="3671875" y="1390650"/>
            <a:ext cx="52578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04040"/>
                </a:solidFill>
                <a:highlight>
                  <a:srgbClr val="FFFFFF"/>
                </a:highlight>
              </a:rPr>
              <a:t>Existe desde 1989, cuando un físico del CERN (Centro Europeo de Física Nuclear) llamado Tim Berners-Lee presentó su primera propuesta para la web, un invento que cambiaría el mundo por completo.</a:t>
            </a:r>
            <a:endParaRPr/>
          </a:p>
        </p:txBody>
      </p:sp>
      <p:sp>
        <p:nvSpPr>
          <p:cNvPr id="561" name="Google Shape;561;p70"/>
          <p:cNvSpPr txBox="1"/>
          <p:nvPr/>
        </p:nvSpPr>
        <p:spPr>
          <a:xfrm>
            <a:off x="3671875" y="2421731"/>
            <a:ext cx="55434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04040"/>
                </a:solidFill>
                <a:highlight>
                  <a:srgbClr val="FFFFFF"/>
                </a:highlight>
              </a:rPr>
              <a:t>Internet es una inmensa red de computadoras alrededor de todo el mundo conectadas entre sí.</a:t>
            </a:r>
            <a:endParaRPr>
              <a:latin typeface="Cambria"/>
              <a:ea typeface="Cambria"/>
              <a:cs typeface="Cambria"/>
              <a:sym typeface="Cambria"/>
            </a:endParaRPr>
          </a:p>
        </p:txBody>
      </p:sp>
      <p:sp>
        <p:nvSpPr>
          <p:cNvPr id="562" name="Google Shape;562;p70"/>
          <p:cNvSpPr txBox="1"/>
          <p:nvPr/>
        </p:nvSpPr>
        <p:spPr>
          <a:xfrm>
            <a:off x="3671875" y="3094453"/>
            <a:ext cx="56865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04040"/>
                </a:solidFill>
                <a:highlight>
                  <a:srgbClr val="FFFFFF"/>
                </a:highlight>
              </a:rPr>
              <a:t>En cambio, la web (la World Wide Web) es una enorme colección de páginas que se asienta </a:t>
            </a:r>
            <a:r>
              <a:rPr b="1" lang="en" sz="1200">
                <a:solidFill>
                  <a:srgbClr val="404040"/>
                </a:solidFill>
                <a:highlight>
                  <a:srgbClr val="FFFFFF"/>
                </a:highlight>
              </a:rPr>
              <a:t>sobre esa red de computadoras</a:t>
            </a:r>
            <a:r>
              <a:rPr lang="en" sz="1200">
                <a:solidFill>
                  <a:srgbClr val="404040"/>
                </a:solidFill>
                <a:highlight>
                  <a:srgbClr val="FFFFFF"/>
                </a:highlight>
              </a:rPr>
              <a:t>.</a:t>
            </a:r>
            <a:endParaRPr>
              <a:latin typeface="Cambria"/>
              <a:ea typeface="Cambria"/>
              <a:cs typeface="Cambria"/>
              <a:sym typeface="Cambria"/>
            </a:endParaRPr>
          </a:p>
        </p:txBody>
      </p:sp>
      <p:sp>
        <p:nvSpPr>
          <p:cNvPr id="563" name="Google Shape;563;p70"/>
          <p:cNvSpPr txBox="1"/>
          <p:nvPr/>
        </p:nvSpPr>
        <p:spPr>
          <a:xfrm>
            <a:off x="666775" y="3834769"/>
            <a:ext cx="5343600" cy="8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04040"/>
                </a:solidFill>
                <a:highlight>
                  <a:srgbClr val="FFFFFF"/>
                </a:highlight>
              </a:rPr>
              <a:t>En cierto modo internet equivaldría a</a:t>
            </a:r>
            <a:r>
              <a:rPr b="1" lang="en" sz="1200">
                <a:solidFill>
                  <a:srgbClr val="404040"/>
                </a:solidFill>
                <a:highlight>
                  <a:srgbClr val="FFFFFF"/>
                </a:highlight>
              </a:rPr>
              <a:t> la infraestructura</a:t>
            </a:r>
            <a:r>
              <a:rPr lang="en" sz="1200">
                <a:solidFill>
                  <a:srgbClr val="404040"/>
                </a:solidFill>
                <a:highlight>
                  <a:srgbClr val="FFFFFF"/>
                </a:highlight>
              </a:rPr>
              <a:t> —las carreteras de países de todo el mundo— mientras que el contenido de las páginas web es lo</a:t>
            </a:r>
            <a:r>
              <a:rPr b="1" lang="en" sz="1200">
                <a:solidFill>
                  <a:srgbClr val="404040"/>
                </a:solidFill>
                <a:highlight>
                  <a:srgbClr val="FFFFFF"/>
                </a:highlight>
              </a:rPr>
              <a:t> que viaja sobre esa infraestructura</a:t>
            </a:r>
            <a:r>
              <a:rPr lang="en" sz="1200">
                <a:solidFill>
                  <a:srgbClr val="404040"/>
                </a:solidFill>
                <a:highlight>
                  <a:srgbClr val="FFFFFF"/>
                </a:highlight>
              </a:rPr>
              <a:t> —los autos, camiones, autobuses— para transportar información.</a:t>
            </a:r>
            <a:endParaRPr/>
          </a:p>
        </p:txBody>
      </p:sp>
      <p:pic>
        <p:nvPicPr>
          <p:cNvPr id="564" name="Google Shape;564;p70"/>
          <p:cNvPicPr preferRelativeResize="0"/>
          <p:nvPr/>
        </p:nvPicPr>
        <p:blipFill>
          <a:blip r:embed="rId4">
            <a:alphaModFix/>
          </a:blip>
          <a:stretch>
            <a:fillRect/>
          </a:stretch>
        </p:blipFill>
        <p:spPr>
          <a:xfrm>
            <a:off x="666775" y="1160718"/>
            <a:ext cx="1589475" cy="1589475"/>
          </a:xfrm>
          <a:prstGeom prst="rect">
            <a:avLst/>
          </a:prstGeom>
          <a:noFill/>
          <a:ln>
            <a:noFill/>
          </a:ln>
        </p:spPr>
      </p:pic>
      <p:sp>
        <p:nvSpPr>
          <p:cNvPr id="565" name="Google Shape;565;p70"/>
          <p:cNvSpPr txBox="1"/>
          <p:nvPr/>
        </p:nvSpPr>
        <p:spPr>
          <a:xfrm>
            <a:off x="197475" y="658088"/>
            <a:ext cx="2401200" cy="2739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b="1" lang="en" sz="1200">
                <a:solidFill>
                  <a:srgbClr val="323232"/>
                </a:solidFill>
              </a:rPr>
              <a:t>bulletin board system (BBS)</a:t>
            </a:r>
            <a:endParaRPr b="1" sz="1200">
              <a:solidFill>
                <a:srgbClr val="32323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71"/>
          <p:cNvSpPr txBox="1"/>
          <p:nvPr>
            <p:ph idx="12" type="sldNum"/>
          </p:nvPr>
        </p:nvSpPr>
        <p:spPr>
          <a:xfrm>
            <a:off x="8485380" y="4938011"/>
            <a:ext cx="6585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72" name="Google Shape;572;p71"/>
          <p:cNvSpPr txBox="1"/>
          <p:nvPr/>
        </p:nvSpPr>
        <p:spPr>
          <a:xfrm>
            <a:off x="-9730" y="-2609"/>
            <a:ext cx="9153600" cy="555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i="1" lang="en" sz="3200">
                <a:solidFill>
                  <a:srgbClr val="FD8E00"/>
                </a:solidFill>
                <a:latin typeface="Georgia"/>
                <a:ea typeface="Georgia"/>
                <a:cs typeface="Georgia"/>
                <a:sym typeface="Georgia"/>
              </a:rPr>
              <a:t>La Internet y la WEB</a:t>
            </a:r>
            <a:endParaRPr/>
          </a:p>
        </p:txBody>
      </p:sp>
      <p:sp>
        <p:nvSpPr>
          <p:cNvPr id="573" name="Google Shape;573;p71"/>
          <p:cNvSpPr txBox="1"/>
          <p:nvPr>
            <p:ph idx="11" type="ftr"/>
          </p:nvPr>
        </p:nvSpPr>
        <p:spPr>
          <a:xfrm>
            <a:off x="3076715" y="4937993"/>
            <a:ext cx="2895600" cy="205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rodrigo.herrera.cr@gmail.com</a:t>
            </a:r>
            <a:endParaRPr/>
          </a:p>
        </p:txBody>
      </p:sp>
      <p:pic>
        <p:nvPicPr>
          <p:cNvPr id="574" name="Google Shape;574;p71"/>
          <p:cNvPicPr preferRelativeResize="0"/>
          <p:nvPr/>
        </p:nvPicPr>
        <p:blipFill>
          <a:blip r:embed="rId3">
            <a:alphaModFix/>
          </a:blip>
          <a:stretch>
            <a:fillRect/>
          </a:stretch>
        </p:blipFill>
        <p:spPr>
          <a:xfrm>
            <a:off x="138100" y="629116"/>
            <a:ext cx="4993481" cy="3993356"/>
          </a:xfrm>
          <a:prstGeom prst="rect">
            <a:avLst/>
          </a:prstGeom>
          <a:noFill/>
          <a:ln>
            <a:noFill/>
          </a:ln>
        </p:spPr>
      </p:pic>
      <p:sp>
        <p:nvSpPr>
          <p:cNvPr id="575" name="Google Shape;575;p71"/>
          <p:cNvSpPr txBox="1"/>
          <p:nvPr/>
        </p:nvSpPr>
        <p:spPr>
          <a:xfrm>
            <a:off x="6796075" y="1714481"/>
            <a:ext cx="2433600" cy="14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u="sng">
                <a:solidFill>
                  <a:schemeClr val="hlink"/>
                </a:solidFill>
                <a:hlinkClick r:id="rId4"/>
              </a:rPr>
              <a:t>http://time.com/3952373/internet-opte-project/</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72"/>
          <p:cNvSpPr txBox="1"/>
          <p:nvPr>
            <p:ph idx="12" type="sldNum"/>
          </p:nvPr>
        </p:nvSpPr>
        <p:spPr>
          <a:xfrm>
            <a:off x="8485380" y="4938011"/>
            <a:ext cx="6585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82" name="Google Shape;582;p72"/>
          <p:cNvSpPr txBox="1"/>
          <p:nvPr/>
        </p:nvSpPr>
        <p:spPr>
          <a:xfrm>
            <a:off x="-9730" y="-2609"/>
            <a:ext cx="9153600" cy="555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i="1" lang="en" sz="3200">
                <a:solidFill>
                  <a:srgbClr val="FD8E00"/>
                </a:solidFill>
                <a:latin typeface="Georgia"/>
                <a:ea typeface="Georgia"/>
                <a:cs typeface="Georgia"/>
                <a:sym typeface="Georgia"/>
              </a:rPr>
              <a:t>La Internet y la WEB</a:t>
            </a:r>
            <a:endParaRPr/>
          </a:p>
        </p:txBody>
      </p:sp>
      <p:sp>
        <p:nvSpPr>
          <p:cNvPr id="583" name="Google Shape;583;p72"/>
          <p:cNvSpPr txBox="1"/>
          <p:nvPr>
            <p:ph idx="11" type="ftr"/>
          </p:nvPr>
        </p:nvSpPr>
        <p:spPr>
          <a:xfrm>
            <a:off x="3124190" y="4937993"/>
            <a:ext cx="2895600" cy="205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rodrigo.herrera.cr@gmail.com</a:t>
            </a:r>
            <a:endParaRPr/>
          </a:p>
        </p:txBody>
      </p:sp>
      <p:pic>
        <p:nvPicPr>
          <p:cNvPr id="584" name="Google Shape;584;p72"/>
          <p:cNvPicPr preferRelativeResize="0"/>
          <p:nvPr/>
        </p:nvPicPr>
        <p:blipFill rotWithShape="1">
          <a:blip r:embed="rId3">
            <a:alphaModFix/>
          </a:blip>
          <a:srcRect b="-2533" l="970" r="0" t="19738"/>
          <a:stretch/>
        </p:blipFill>
        <p:spPr>
          <a:xfrm>
            <a:off x="702600" y="1276969"/>
            <a:ext cx="7191600" cy="186738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73"/>
          <p:cNvSpPr txBox="1"/>
          <p:nvPr>
            <p:ph idx="12" type="sldNum"/>
          </p:nvPr>
        </p:nvSpPr>
        <p:spPr>
          <a:xfrm>
            <a:off x="8485380" y="4938011"/>
            <a:ext cx="6585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91" name="Google Shape;591;p73"/>
          <p:cNvSpPr txBox="1"/>
          <p:nvPr/>
        </p:nvSpPr>
        <p:spPr>
          <a:xfrm>
            <a:off x="-9730" y="-2609"/>
            <a:ext cx="9153600" cy="555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i="1" lang="en" sz="3200">
                <a:solidFill>
                  <a:srgbClr val="FD8E00"/>
                </a:solidFill>
                <a:latin typeface="Georgia"/>
                <a:ea typeface="Georgia"/>
                <a:cs typeface="Georgia"/>
                <a:sym typeface="Georgia"/>
              </a:rPr>
              <a:t>La Internet y la WEB</a:t>
            </a:r>
            <a:endParaRPr/>
          </a:p>
        </p:txBody>
      </p:sp>
      <p:sp>
        <p:nvSpPr>
          <p:cNvPr id="592" name="Google Shape;592;p73"/>
          <p:cNvSpPr txBox="1"/>
          <p:nvPr>
            <p:ph idx="11" type="ftr"/>
          </p:nvPr>
        </p:nvSpPr>
        <p:spPr>
          <a:xfrm>
            <a:off x="3119265" y="4937993"/>
            <a:ext cx="2895600" cy="205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rodrigo.herrera.cr@gmail.com</a:t>
            </a:r>
            <a:endParaRPr/>
          </a:p>
        </p:txBody>
      </p:sp>
      <p:sp>
        <p:nvSpPr>
          <p:cNvPr id="593" name="Google Shape;593;p73"/>
          <p:cNvSpPr txBox="1"/>
          <p:nvPr/>
        </p:nvSpPr>
        <p:spPr>
          <a:xfrm>
            <a:off x="3203850" y="789544"/>
            <a:ext cx="27399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Clientes y Servidores</a:t>
            </a:r>
            <a:endParaRPr b="1" sz="1800">
              <a:solidFill>
                <a:schemeClr val="dk1"/>
              </a:solidFill>
              <a:latin typeface="Calibri"/>
              <a:ea typeface="Calibri"/>
              <a:cs typeface="Calibri"/>
              <a:sym typeface="Calibri"/>
            </a:endParaRPr>
          </a:p>
        </p:txBody>
      </p:sp>
      <p:pic>
        <p:nvPicPr>
          <p:cNvPr id="594" name="Google Shape;594;p73"/>
          <p:cNvPicPr preferRelativeResize="0"/>
          <p:nvPr/>
        </p:nvPicPr>
        <p:blipFill>
          <a:blip r:embed="rId3">
            <a:alphaModFix/>
          </a:blip>
          <a:stretch>
            <a:fillRect/>
          </a:stretch>
        </p:blipFill>
        <p:spPr>
          <a:xfrm>
            <a:off x="6411800" y="1066519"/>
            <a:ext cx="1643063" cy="1564481"/>
          </a:xfrm>
          <a:prstGeom prst="rect">
            <a:avLst/>
          </a:prstGeom>
          <a:noFill/>
          <a:ln>
            <a:noFill/>
          </a:ln>
        </p:spPr>
      </p:pic>
      <p:sp>
        <p:nvSpPr>
          <p:cNvPr id="595" name="Google Shape;595;p73"/>
          <p:cNvSpPr txBox="1"/>
          <p:nvPr/>
        </p:nvSpPr>
        <p:spPr>
          <a:xfrm>
            <a:off x="200025" y="1159350"/>
            <a:ext cx="5257800" cy="19590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lang="en"/>
              <a:t>El usuario indica en el navegador la página a la que quiere acceder.</a:t>
            </a:r>
            <a:endParaRPr/>
          </a:p>
          <a:p>
            <a:pPr indent="-298450" lvl="0" marL="457200" rtl="0" algn="l">
              <a:lnSpc>
                <a:spcPct val="115000"/>
              </a:lnSpc>
              <a:spcBef>
                <a:spcPts val="0"/>
              </a:spcBef>
              <a:spcAft>
                <a:spcPts val="0"/>
              </a:spcAft>
              <a:buClr>
                <a:schemeClr val="dk1"/>
              </a:buClr>
              <a:buSzPts val="1100"/>
              <a:buAutoNum type="arabicPeriod"/>
            </a:pPr>
            <a:r>
              <a:rPr lang="en"/>
              <a:t>El navegador establece la conexión con el servidor Web.</a:t>
            </a:r>
            <a:endParaRPr/>
          </a:p>
          <a:p>
            <a:pPr indent="-298450" lvl="0" marL="457200" rtl="0" algn="l">
              <a:lnSpc>
                <a:spcPct val="115000"/>
              </a:lnSpc>
              <a:spcBef>
                <a:spcPts val="0"/>
              </a:spcBef>
              <a:spcAft>
                <a:spcPts val="0"/>
              </a:spcAft>
              <a:buClr>
                <a:schemeClr val="dk1"/>
              </a:buClr>
              <a:buSzPts val="1100"/>
              <a:buAutoNum type="arabicPeriod"/>
            </a:pPr>
            <a:r>
              <a:rPr lang="en"/>
              <a:t>El cliente solicita la página o el objeto deseado.</a:t>
            </a:r>
            <a:endParaRPr/>
          </a:p>
          <a:p>
            <a:pPr indent="-298450" lvl="0" marL="457200" rtl="0" algn="l">
              <a:lnSpc>
                <a:spcPct val="115000"/>
              </a:lnSpc>
              <a:spcBef>
                <a:spcPts val="0"/>
              </a:spcBef>
              <a:spcAft>
                <a:spcPts val="0"/>
              </a:spcAft>
              <a:buClr>
                <a:schemeClr val="dk1"/>
              </a:buClr>
              <a:buSzPts val="1100"/>
              <a:buAutoNum type="arabicPeriod"/>
            </a:pPr>
            <a:r>
              <a:rPr lang="en"/>
              <a:t>El servidor envía dicha página u objeto o el error en su caso.</a:t>
            </a:r>
            <a:endParaRPr/>
          </a:p>
          <a:p>
            <a:pPr indent="-298450" lvl="0" marL="457200" rtl="0" algn="l">
              <a:lnSpc>
                <a:spcPct val="115000"/>
              </a:lnSpc>
              <a:spcBef>
                <a:spcPts val="0"/>
              </a:spcBef>
              <a:spcAft>
                <a:spcPts val="0"/>
              </a:spcAft>
              <a:buClr>
                <a:schemeClr val="dk1"/>
              </a:buClr>
              <a:buSzPts val="1100"/>
              <a:buAutoNum type="arabicPeriod"/>
            </a:pPr>
            <a:r>
              <a:rPr lang="en"/>
              <a:t>El cliente recibe la página y la interpreta presentándola en el navegador.</a:t>
            </a:r>
            <a:endParaRPr/>
          </a:p>
          <a:p>
            <a:pPr indent="-298450" lvl="0" marL="457200" rtl="0" algn="l">
              <a:lnSpc>
                <a:spcPct val="115000"/>
              </a:lnSpc>
              <a:spcBef>
                <a:spcPts val="0"/>
              </a:spcBef>
              <a:spcAft>
                <a:spcPts val="0"/>
              </a:spcAft>
              <a:buClr>
                <a:schemeClr val="dk1"/>
              </a:buClr>
              <a:buSzPts val="1100"/>
              <a:buAutoNum type="arabicPeriod"/>
            </a:pPr>
            <a:r>
              <a:rPr lang="en"/>
              <a:t>Fin de la conexión.</a:t>
            </a:r>
            <a:endParaRPr/>
          </a:p>
        </p:txBody>
      </p:sp>
      <p:sp>
        <p:nvSpPr>
          <p:cNvPr id="596" name="Google Shape;596;p73"/>
          <p:cNvSpPr txBox="1"/>
          <p:nvPr/>
        </p:nvSpPr>
        <p:spPr>
          <a:xfrm>
            <a:off x="137800" y="3649506"/>
            <a:ext cx="87297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Además del protocolo HTTP para el intercambio de información con HTML, estos navegadores admiten otros protocolos: el FTP (File Transfer Protocol), para la transferencia de ficheros, y el SMTP (Single Mail Transfer Protocol), para el envío y la recepción de correo electrónico.</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74"/>
          <p:cNvSpPr txBox="1"/>
          <p:nvPr>
            <p:ph idx="12" type="sldNum"/>
          </p:nvPr>
        </p:nvSpPr>
        <p:spPr>
          <a:xfrm>
            <a:off x="8485380" y="4916861"/>
            <a:ext cx="6585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03" name="Google Shape;603;p74"/>
          <p:cNvSpPr txBox="1"/>
          <p:nvPr/>
        </p:nvSpPr>
        <p:spPr>
          <a:xfrm>
            <a:off x="-9730" y="-2609"/>
            <a:ext cx="9153600" cy="555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i="1" lang="en" sz="3200">
                <a:solidFill>
                  <a:srgbClr val="FD8E00"/>
                </a:solidFill>
                <a:latin typeface="Georgia"/>
                <a:ea typeface="Georgia"/>
                <a:cs typeface="Georgia"/>
                <a:sym typeface="Georgia"/>
              </a:rPr>
              <a:t>La Internet y la WEB</a:t>
            </a:r>
            <a:endParaRPr/>
          </a:p>
        </p:txBody>
      </p:sp>
      <p:sp>
        <p:nvSpPr>
          <p:cNvPr id="604" name="Google Shape;604;p74"/>
          <p:cNvSpPr txBox="1"/>
          <p:nvPr>
            <p:ph idx="11" type="ftr"/>
          </p:nvPr>
        </p:nvSpPr>
        <p:spPr>
          <a:xfrm>
            <a:off x="3158815" y="4937993"/>
            <a:ext cx="2895600" cy="205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rodrigo.herrera.cr@gmail.com</a:t>
            </a:r>
            <a:endParaRPr/>
          </a:p>
        </p:txBody>
      </p:sp>
      <p:sp>
        <p:nvSpPr>
          <p:cNvPr id="605" name="Google Shape;605;p74"/>
          <p:cNvSpPr txBox="1"/>
          <p:nvPr/>
        </p:nvSpPr>
        <p:spPr>
          <a:xfrm>
            <a:off x="3203850" y="789544"/>
            <a:ext cx="27399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URLs y DNS</a:t>
            </a:r>
            <a:endParaRPr b="1" sz="1800">
              <a:solidFill>
                <a:schemeClr val="dk1"/>
              </a:solidFill>
              <a:latin typeface="Calibri"/>
              <a:ea typeface="Calibri"/>
              <a:cs typeface="Calibri"/>
              <a:sym typeface="Calibri"/>
            </a:endParaRPr>
          </a:p>
        </p:txBody>
      </p:sp>
      <p:pic>
        <p:nvPicPr>
          <p:cNvPr id="606" name="Google Shape;606;p74"/>
          <p:cNvPicPr preferRelativeResize="0"/>
          <p:nvPr/>
        </p:nvPicPr>
        <p:blipFill>
          <a:blip r:embed="rId3">
            <a:alphaModFix/>
          </a:blip>
          <a:stretch>
            <a:fillRect/>
          </a:stretch>
        </p:blipFill>
        <p:spPr>
          <a:xfrm>
            <a:off x="-127925" y="1481475"/>
            <a:ext cx="2587869" cy="1552725"/>
          </a:xfrm>
          <a:prstGeom prst="rect">
            <a:avLst/>
          </a:prstGeom>
          <a:noFill/>
          <a:ln>
            <a:noFill/>
          </a:ln>
        </p:spPr>
      </p:pic>
      <p:sp>
        <p:nvSpPr>
          <p:cNvPr id="607" name="Google Shape;607;p74"/>
          <p:cNvSpPr txBox="1"/>
          <p:nvPr/>
        </p:nvSpPr>
        <p:spPr>
          <a:xfrm>
            <a:off x="1395625" y="3321944"/>
            <a:ext cx="6342900" cy="11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Las direcciones de las páginas web en realidad se componen de direcciones IP (192.168.0.1) pero gracias al DNS a nosotros los humanos se nos simplifica buscar por nombre que por número, entonces el DNS funciona como un traductor, este procesos se llama búsqueda DNS (DNS LOOKUP)</a:t>
            </a:r>
            <a:endParaRPr/>
          </a:p>
        </p:txBody>
      </p:sp>
      <p:pic>
        <p:nvPicPr>
          <p:cNvPr id="608" name="Google Shape;608;p74"/>
          <p:cNvPicPr preferRelativeResize="0"/>
          <p:nvPr/>
        </p:nvPicPr>
        <p:blipFill>
          <a:blip r:embed="rId4">
            <a:alphaModFix/>
          </a:blip>
          <a:stretch>
            <a:fillRect/>
          </a:stretch>
        </p:blipFill>
        <p:spPr>
          <a:xfrm>
            <a:off x="3509769" y="2029406"/>
            <a:ext cx="1585968" cy="892744"/>
          </a:xfrm>
          <a:prstGeom prst="rect">
            <a:avLst/>
          </a:prstGeom>
          <a:noFill/>
          <a:ln>
            <a:noFill/>
          </a:ln>
        </p:spPr>
      </p:pic>
      <p:pic>
        <p:nvPicPr>
          <p:cNvPr id="609" name="Google Shape;609;p74"/>
          <p:cNvPicPr preferRelativeResize="0"/>
          <p:nvPr/>
        </p:nvPicPr>
        <p:blipFill>
          <a:blip r:embed="rId5">
            <a:alphaModFix/>
          </a:blip>
          <a:stretch>
            <a:fillRect/>
          </a:stretch>
        </p:blipFill>
        <p:spPr>
          <a:xfrm>
            <a:off x="5811600" y="1180819"/>
            <a:ext cx="2483775" cy="1899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75"/>
          <p:cNvSpPr txBox="1"/>
          <p:nvPr>
            <p:ph idx="12" type="sldNum"/>
          </p:nvPr>
        </p:nvSpPr>
        <p:spPr>
          <a:xfrm>
            <a:off x="8485380" y="4938011"/>
            <a:ext cx="6585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16" name="Google Shape;616;p75"/>
          <p:cNvSpPr txBox="1"/>
          <p:nvPr/>
        </p:nvSpPr>
        <p:spPr>
          <a:xfrm>
            <a:off x="-9730" y="-2609"/>
            <a:ext cx="9153600" cy="555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i="1" lang="en" sz="3200">
                <a:solidFill>
                  <a:srgbClr val="FD8E00"/>
                </a:solidFill>
                <a:latin typeface="Georgia"/>
                <a:ea typeface="Georgia"/>
                <a:cs typeface="Georgia"/>
                <a:sym typeface="Georgia"/>
              </a:rPr>
              <a:t>La Internet y la WEB</a:t>
            </a:r>
            <a:endParaRPr/>
          </a:p>
        </p:txBody>
      </p:sp>
      <p:sp>
        <p:nvSpPr>
          <p:cNvPr id="617" name="Google Shape;617;p75"/>
          <p:cNvSpPr txBox="1"/>
          <p:nvPr>
            <p:ph idx="11" type="ftr"/>
          </p:nvPr>
        </p:nvSpPr>
        <p:spPr>
          <a:xfrm>
            <a:off x="3125990" y="4937993"/>
            <a:ext cx="2895600" cy="205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rodrigo.herrera.cr@gmail.com</a:t>
            </a:r>
            <a:endParaRPr/>
          </a:p>
        </p:txBody>
      </p:sp>
      <p:sp>
        <p:nvSpPr>
          <p:cNvPr id="618" name="Google Shape;618;p75"/>
          <p:cNvSpPr txBox="1"/>
          <p:nvPr/>
        </p:nvSpPr>
        <p:spPr>
          <a:xfrm>
            <a:off x="3203850" y="789544"/>
            <a:ext cx="27399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URLs y DNS</a:t>
            </a:r>
            <a:endParaRPr b="1" sz="1800">
              <a:solidFill>
                <a:schemeClr val="dk1"/>
              </a:solidFill>
              <a:latin typeface="Calibri"/>
              <a:ea typeface="Calibri"/>
              <a:cs typeface="Calibri"/>
              <a:sym typeface="Calibri"/>
            </a:endParaRPr>
          </a:p>
        </p:txBody>
      </p:sp>
      <p:pic>
        <p:nvPicPr>
          <p:cNvPr id="619" name="Google Shape;619;p75"/>
          <p:cNvPicPr preferRelativeResize="0"/>
          <p:nvPr/>
        </p:nvPicPr>
        <p:blipFill>
          <a:blip r:embed="rId3">
            <a:alphaModFix/>
          </a:blip>
          <a:stretch>
            <a:fillRect/>
          </a:stretch>
        </p:blipFill>
        <p:spPr>
          <a:xfrm>
            <a:off x="2087975" y="1742331"/>
            <a:ext cx="4600575" cy="2936325"/>
          </a:xfrm>
          <a:prstGeom prst="rect">
            <a:avLst/>
          </a:prstGeom>
          <a:noFill/>
          <a:ln>
            <a:noFill/>
          </a:ln>
        </p:spPr>
      </p:pic>
      <p:sp>
        <p:nvSpPr>
          <p:cNvPr id="620" name="Google Shape;620;p75"/>
          <p:cNvSpPr txBox="1"/>
          <p:nvPr/>
        </p:nvSpPr>
        <p:spPr>
          <a:xfrm>
            <a:off x="1900225" y="1264444"/>
            <a:ext cx="5743500" cy="35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Como saber la ip de alguna de las página WEB</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76"/>
          <p:cNvSpPr txBox="1"/>
          <p:nvPr>
            <p:ph idx="12" type="sldNum"/>
          </p:nvPr>
        </p:nvSpPr>
        <p:spPr>
          <a:xfrm>
            <a:off x="8458405" y="4938011"/>
            <a:ext cx="6585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27" name="Google Shape;627;p76"/>
          <p:cNvSpPr txBox="1"/>
          <p:nvPr/>
        </p:nvSpPr>
        <p:spPr>
          <a:xfrm>
            <a:off x="-9730" y="-2609"/>
            <a:ext cx="9153600" cy="555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i="1" lang="en" sz="3200">
                <a:solidFill>
                  <a:srgbClr val="FD8E00"/>
                </a:solidFill>
                <a:latin typeface="Georgia"/>
                <a:ea typeface="Georgia"/>
                <a:cs typeface="Georgia"/>
                <a:sym typeface="Georgia"/>
              </a:rPr>
              <a:t>La Internet y la WEB</a:t>
            </a:r>
            <a:endParaRPr/>
          </a:p>
        </p:txBody>
      </p:sp>
      <p:sp>
        <p:nvSpPr>
          <p:cNvPr id="628" name="Google Shape;628;p76"/>
          <p:cNvSpPr txBox="1"/>
          <p:nvPr>
            <p:ph idx="11" type="ftr"/>
          </p:nvPr>
        </p:nvSpPr>
        <p:spPr>
          <a:xfrm>
            <a:off x="3124190" y="4937993"/>
            <a:ext cx="2895600" cy="205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rodrigo.herrera.cr@gmail.com</a:t>
            </a:r>
            <a:endParaRPr/>
          </a:p>
        </p:txBody>
      </p:sp>
      <p:sp>
        <p:nvSpPr>
          <p:cNvPr id="629" name="Google Shape;629;p76"/>
          <p:cNvSpPr txBox="1"/>
          <p:nvPr/>
        </p:nvSpPr>
        <p:spPr>
          <a:xfrm>
            <a:off x="2604325" y="797588"/>
            <a:ext cx="3925500" cy="351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Hypertext Transfer Protocol (HTTP)</a:t>
            </a:r>
            <a:endParaRPr b="1" sz="1800">
              <a:solidFill>
                <a:schemeClr val="dk1"/>
              </a:solidFill>
              <a:latin typeface="Calibri"/>
              <a:ea typeface="Calibri"/>
              <a:cs typeface="Calibri"/>
              <a:sym typeface="Calibri"/>
            </a:endParaRPr>
          </a:p>
        </p:txBody>
      </p:sp>
      <p:pic>
        <p:nvPicPr>
          <p:cNvPr id="630" name="Google Shape;630;p76"/>
          <p:cNvPicPr preferRelativeResize="0"/>
          <p:nvPr/>
        </p:nvPicPr>
        <p:blipFill>
          <a:blip r:embed="rId3">
            <a:alphaModFix/>
          </a:blip>
          <a:stretch>
            <a:fillRect/>
          </a:stretch>
        </p:blipFill>
        <p:spPr>
          <a:xfrm>
            <a:off x="66675" y="1148813"/>
            <a:ext cx="3571875" cy="1857375"/>
          </a:xfrm>
          <a:prstGeom prst="rect">
            <a:avLst/>
          </a:prstGeom>
          <a:noFill/>
          <a:ln>
            <a:noFill/>
          </a:ln>
        </p:spPr>
      </p:pic>
      <p:sp>
        <p:nvSpPr>
          <p:cNvPr id="631" name="Google Shape;631;p76"/>
          <p:cNvSpPr txBox="1"/>
          <p:nvPr/>
        </p:nvSpPr>
        <p:spPr>
          <a:xfrm>
            <a:off x="5458400" y="1393031"/>
            <a:ext cx="30000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44444"/>
                </a:solidFill>
                <a:highlight>
                  <a:srgbClr val="FFFFFF"/>
                </a:highlight>
              </a:rPr>
              <a:t>Es un protocolo de la capa de aplicación que se usa para poder acceder a las páginas WEB </a:t>
            </a:r>
            <a:endParaRPr sz="1200"/>
          </a:p>
        </p:txBody>
      </p:sp>
      <p:pic>
        <p:nvPicPr>
          <p:cNvPr id="632" name="Google Shape;632;p76"/>
          <p:cNvPicPr preferRelativeResize="0"/>
          <p:nvPr/>
        </p:nvPicPr>
        <p:blipFill>
          <a:blip r:embed="rId4">
            <a:alphaModFix/>
          </a:blip>
          <a:stretch>
            <a:fillRect/>
          </a:stretch>
        </p:blipFill>
        <p:spPr>
          <a:xfrm>
            <a:off x="4953388" y="2738288"/>
            <a:ext cx="3007519" cy="1773431"/>
          </a:xfrm>
          <a:prstGeom prst="rect">
            <a:avLst/>
          </a:prstGeom>
          <a:noFill/>
          <a:ln>
            <a:noFill/>
          </a:ln>
        </p:spPr>
      </p:pic>
      <p:pic>
        <p:nvPicPr>
          <p:cNvPr id="633" name="Google Shape;633;p76"/>
          <p:cNvPicPr preferRelativeResize="0"/>
          <p:nvPr/>
        </p:nvPicPr>
        <p:blipFill>
          <a:blip r:embed="rId5">
            <a:alphaModFix/>
          </a:blip>
          <a:stretch>
            <a:fillRect/>
          </a:stretch>
        </p:blipFill>
        <p:spPr>
          <a:xfrm>
            <a:off x="1000125" y="3470941"/>
            <a:ext cx="2171699" cy="10407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1"/>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46" name="Google Shape;246;p41"/>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247" name="Google Shape;247;p41"/>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248" name="Google Shape;248;p41"/>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Fundamentos de las Redes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pic>
        <p:nvPicPr>
          <p:cNvPr id="249" name="Google Shape;249;p41"/>
          <p:cNvPicPr preferRelativeResize="0"/>
          <p:nvPr/>
        </p:nvPicPr>
        <p:blipFill>
          <a:blip r:embed="rId3">
            <a:alphaModFix/>
          </a:blip>
          <a:stretch>
            <a:fillRect/>
          </a:stretch>
        </p:blipFill>
        <p:spPr>
          <a:xfrm>
            <a:off x="1484200" y="1227825"/>
            <a:ext cx="6319100" cy="2648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77"/>
          <p:cNvSpPr txBox="1"/>
          <p:nvPr>
            <p:ph idx="12" type="sldNum"/>
          </p:nvPr>
        </p:nvSpPr>
        <p:spPr>
          <a:xfrm>
            <a:off x="8458405" y="3631111"/>
            <a:ext cx="6585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40" name="Google Shape;640;p77"/>
          <p:cNvSpPr txBox="1"/>
          <p:nvPr/>
        </p:nvSpPr>
        <p:spPr>
          <a:xfrm>
            <a:off x="-9730" y="-2609"/>
            <a:ext cx="9153600" cy="555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i="1" lang="en" sz="3200">
                <a:solidFill>
                  <a:srgbClr val="FD8E00"/>
                </a:solidFill>
                <a:latin typeface="Georgia"/>
                <a:ea typeface="Georgia"/>
                <a:cs typeface="Georgia"/>
                <a:sym typeface="Georgia"/>
              </a:rPr>
              <a:t>La Internet y la WEB</a:t>
            </a:r>
            <a:endParaRPr/>
          </a:p>
        </p:txBody>
      </p:sp>
      <p:sp>
        <p:nvSpPr>
          <p:cNvPr id="641" name="Google Shape;641;p77"/>
          <p:cNvSpPr txBox="1"/>
          <p:nvPr>
            <p:ph idx="11" type="ftr"/>
          </p:nvPr>
        </p:nvSpPr>
        <p:spPr>
          <a:xfrm>
            <a:off x="3131840" y="3652243"/>
            <a:ext cx="2895600" cy="205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rodrigo.herrera.cr@gmail.com</a:t>
            </a:r>
            <a:endParaRPr/>
          </a:p>
        </p:txBody>
      </p:sp>
      <p:sp>
        <p:nvSpPr>
          <p:cNvPr id="642" name="Google Shape;642;p77"/>
          <p:cNvSpPr txBox="1"/>
          <p:nvPr/>
        </p:nvSpPr>
        <p:spPr>
          <a:xfrm>
            <a:off x="2604325" y="797588"/>
            <a:ext cx="3925500" cy="351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Lenguajes de Programación</a:t>
            </a:r>
            <a:endParaRPr b="1" sz="1800">
              <a:solidFill>
                <a:schemeClr val="dk1"/>
              </a:solidFill>
              <a:latin typeface="Calibri"/>
              <a:ea typeface="Calibri"/>
              <a:cs typeface="Calibri"/>
              <a:sym typeface="Calibri"/>
            </a:endParaRPr>
          </a:p>
        </p:txBody>
      </p:sp>
      <p:pic>
        <p:nvPicPr>
          <p:cNvPr id="643" name="Google Shape;643;p77"/>
          <p:cNvPicPr preferRelativeResize="0"/>
          <p:nvPr/>
        </p:nvPicPr>
        <p:blipFill>
          <a:blip r:embed="rId3">
            <a:alphaModFix/>
          </a:blip>
          <a:stretch>
            <a:fillRect/>
          </a:stretch>
        </p:blipFill>
        <p:spPr>
          <a:xfrm>
            <a:off x="4572000" y="1220250"/>
            <a:ext cx="3182914" cy="1308638"/>
          </a:xfrm>
          <a:prstGeom prst="rect">
            <a:avLst/>
          </a:prstGeom>
          <a:noFill/>
          <a:ln>
            <a:noFill/>
          </a:ln>
        </p:spPr>
      </p:pic>
      <p:pic>
        <p:nvPicPr>
          <p:cNvPr id="644" name="Google Shape;644;p77"/>
          <p:cNvPicPr preferRelativeResize="0"/>
          <p:nvPr/>
        </p:nvPicPr>
        <p:blipFill>
          <a:blip r:embed="rId4">
            <a:alphaModFix/>
          </a:blip>
          <a:stretch>
            <a:fillRect/>
          </a:stretch>
        </p:blipFill>
        <p:spPr>
          <a:xfrm>
            <a:off x="-9725" y="1220250"/>
            <a:ext cx="4442926" cy="2412357"/>
          </a:xfrm>
          <a:prstGeom prst="rect">
            <a:avLst/>
          </a:prstGeom>
          <a:noFill/>
          <a:ln>
            <a:noFill/>
          </a:ln>
        </p:spPr>
      </p:pic>
      <p:pic>
        <p:nvPicPr>
          <p:cNvPr id="645" name="Google Shape;645;p77"/>
          <p:cNvPicPr preferRelativeResize="0"/>
          <p:nvPr/>
        </p:nvPicPr>
        <p:blipFill>
          <a:blip r:embed="rId5">
            <a:alphaModFix/>
          </a:blip>
          <a:stretch>
            <a:fillRect/>
          </a:stretch>
        </p:blipFill>
        <p:spPr>
          <a:xfrm>
            <a:off x="3938575" y="2992313"/>
            <a:ext cx="3182907" cy="1413908"/>
          </a:xfrm>
          <a:prstGeom prst="rect">
            <a:avLst/>
          </a:prstGeom>
          <a:noFill/>
          <a:ln>
            <a:noFill/>
          </a:ln>
        </p:spPr>
      </p:pic>
      <p:sp>
        <p:nvSpPr>
          <p:cNvPr id="646" name="Google Shape;646;p77"/>
          <p:cNvSpPr txBox="1"/>
          <p:nvPr/>
        </p:nvSpPr>
        <p:spPr>
          <a:xfrm>
            <a:off x="28575" y="3943350"/>
            <a:ext cx="31032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Source: </a:t>
            </a:r>
            <a:endParaRPr>
              <a:latin typeface="Cambria"/>
              <a:ea typeface="Cambria"/>
              <a:cs typeface="Cambria"/>
              <a:sym typeface="Cambria"/>
            </a:endParaRPr>
          </a:p>
          <a:p>
            <a:pPr indent="0" lvl="0" marL="0" rtl="0" algn="l">
              <a:spcBef>
                <a:spcPts val="0"/>
              </a:spcBef>
              <a:spcAft>
                <a:spcPts val="0"/>
              </a:spcAft>
              <a:buNone/>
            </a:pPr>
            <a:r>
              <a:rPr lang="en" sz="1100" u="sng">
                <a:solidFill>
                  <a:schemeClr val="hlink"/>
                </a:solidFill>
                <a:hlinkClick r:id="rId6"/>
              </a:rPr>
              <a:t>https://jaxenter.com/stack-overflow-dev-survey-2019-157815.html</a:t>
            </a:r>
            <a:endParaRPr>
              <a:latin typeface="Cambria"/>
              <a:ea typeface="Cambria"/>
              <a:cs typeface="Cambria"/>
              <a:sym typeface="Cambri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78"/>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652" name="Google Shape;652;p78"/>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653" name="Google Shape;653;p78"/>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654" name="Google Shape;654;p78"/>
          <p:cNvSpPr txBox="1"/>
          <p:nvPr/>
        </p:nvSpPr>
        <p:spPr>
          <a:xfrm>
            <a:off x="2317988" y="593075"/>
            <a:ext cx="4543200" cy="9132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2300"/>
              </a:spcBef>
              <a:spcAft>
                <a:spcPts val="0"/>
              </a:spcAft>
              <a:buClr>
                <a:schemeClr val="dk1"/>
              </a:buClr>
              <a:buSzPts val="1100"/>
              <a:buFont typeface="Arial"/>
              <a:buNone/>
            </a:pPr>
            <a:r>
              <a:rPr lang="en" sz="3250">
                <a:solidFill>
                  <a:srgbClr val="4E4E4E"/>
                </a:solidFill>
                <a:highlight>
                  <a:srgbClr val="FFFFFF"/>
                </a:highlight>
              </a:rPr>
              <a:t>Seguridad en internet</a:t>
            </a:r>
            <a:endParaRPr sz="3250">
              <a:solidFill>
                <a:srgbClr val="4E4E4E"/>
              </a:solidFill>
              <a:highlight>
                <a:srgbClr val="FFFFFF"/>
              </a:highlight>
            </a:endParaRPr>
          </a:p>
          <a:p>
            <a:pPr indent="0" lvl="0" marL="0" rtl="0" algn="l">
              <a:spcBef>
                <a:spcPts val="80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pic>
        <p:nvPicPr>
          <p:cNvPr id="655" name="Google Shape;655;p78"/>
          <p:cNvPicPr preferRelativeResize="0"/>
          <p:nvPr/>
        </p:nvPicPr>
        <p:blipFill>
          <a:blip r:embed="rId3">
            <a:alphaModFix/>
          </a:blip>
          <a:stretch>
            <a:fillRect/>
          </a:stretch>
        </p:blipFill>
        <p:spPr>
          <a:xfrm>
            <a:off x="3288388" y="2121163"/>
            <a:ext cx="2143125" cy="2133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79"/>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661" name="Google Shape;661;p79"/>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662" name="Google Shape;662;p79"/>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663" name="Google Shape;663;p79"/>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Seguridad en la Internet</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664" name="Google Shape;664;p79"/>
          <p:cNvSpPr txBox="1"/>
          <p:nvPr/>
        </p:nvSpPr>
        <p:spPr>
          <a:xfrm>
            <a:off x="1001150" y="1443350"/>
            <a:ext cx="2856600" cy="15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Aspectos de Seguridad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Seguridad Física </a:t>
            </a:r>
            <a:endParaRPr/>
          </a:p>
          <a:p>
            <a:pPr indent="0" lvl="0" marL="0" rtl="0" algn="l">
              <a:spcBef>
                <a:spcPts val="0"/>
              </a:spcBef>
              <a:spcAft>
                <a:spcPts val="0"/>
              </a:spcAft>
              <a:buNone/>
            </a:pPr>
            <a:r>
              <a:rPr lang="en"/>
              <a:t>• Seguridad en comunicaciones </a:t>
            </a:r>
            <a:endParaRPr/>
          </a:p>
          <a:p>
            <a:pPr indent="0" lvl="0" marL="0" rtl="0" algn="l">
              <a:spcBef>
                <a:spcPts val="0"/>
              </a:spcBef>
              <a:spcAft>
                <a:spcPts val="0"/>
              </a:spcAft>
              <a:buNone/>
            </a:pPr>
            <a:r>
              <a:rPr lang="en"/>
              <a:t>• Seguridad de dispositivos </a:t>
            </a:r>
            <a:endParaRPr/>
          </a:p>
          <a:p>
            <a:pPr indent="0" lvl="0" marL="0" rtl="0" algn="l">
              <a:spcBef>
                <a:spcPts val="0"/>
              </a:spcBef>
              <a:spcAft>
                <a:spcPts val="0"/>
              </a:spcAft>
              <a:buNone/>
            </a:pPr>
            <a:r>
              <a:rPr lang="en"/>
              <a:t>• Seguridad dada por Usuarios</a:t>
            </a:r>
            <a:endParaRPr/>
          </a:p>
        </p:txBody>
      </p:sp>
      <p:pic>
        <p:nvPicPr>
          <p:cNvPr id="665" name="Google Shape;665;p79"/>
          <p:cNvPicPr preferRelativeResize="0"/>
          <p:nvPr/>
        </p:nvPicPr>
        <p:blipFill>
          <a:blip r:embed="rId3">
            <a:alphaModFix/>
          </a:blip>
          <a:stretch>
            <a:fillRect/>
          </a:stretch>
        </p:blipFill>
        <p:spPr>
          <a:xfrm>
            <a:off x="4572000" y="1216813"/>
            <a:ext cx="4181124" cy="28588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80"/>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671" name="Google Shape;671;p80"/>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672" name="Google Shape;672;p80"/>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673" name="Google Shape;673;p80"/>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Seguridad </a:t>
            </a:r>
            <a:r>
              <a:rPr lang="en">
                <a:latin typeface="Cambria"/>
                <a:ea typeface="Cambria"/>
                <a:cs typeface="Cambria"/>
                <a:sym typeface="Cambria"/>
              </a:rPr>
              <a:t>Física</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pic>
        <p:nvPicPr>
          <p:cNvPr id="674" name="Google Shape;674;p80"/>
          <p:cNvPicPr preferRelativeResize="0"/>
          <p:nvPr/>
        </p:nvPicPr>
        <p:blipFill>
          <a:blip r:embed="rId3">
            <a:alphaModFix/>
          </a:blip>
          <a:stretch>
            <a:fillRect/>
          </a:stretch>
        </p:blipFill>
        <p:spPr>
          <a:xfrm>
            <a:off x="142675" y="2684475"/>
            <a:ext cx="8839199" cy="2063305"/>
          </a:xfrm>
          <a:prstGeom prst="rect">
            <a:avLst/>
          </a:prstGeom>
          <a:noFill/>
          <a:ln>
            <a:noFill/>
          </a:ln>
        </p:spPr>
      </p:pic>
      <p:sp>
        <p:nvSpPr>
          <p:cNvPr id="675" name="Google Shape;675;p80"/>
          <p:cNvSpPr txBox="1"/>
          <p:nvPr/>
        </p:nvSpPr>
        <p:spPr>
          <a:xfrm>
            <a:off x="440850" y="1184825"/>
            <a:ext cx="4638300" cy="9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Acceso físico (quien puede entrar a donde)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Enforcement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81"/>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681" name="Google Shape;681;p81"/>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682" name="Google Shape;682;p81"/>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683" name="Google Shape;683;p81"/>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Seguridad de las Comunicaciones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684" name="Google Shape;684;p81"/>
          <p:cNvSpPr txBox="1"/>
          <p:nvPr/>
        </p:nvSpPr>
        <p:spPr>
          <a:xfrm>
            <a:off x="440850" y="1184825"/>
            <a:ext cx="4748700" cy="10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Confiables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Resilientes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Informacion no alterable /detectable</a:t>
            </a:r>
            <a:endParaRPr/>
          </a:p>
        </p:txBody>
      </p:sp>
      <p:pic>
        <p:nvPicPr>
          <p:cNvPr id="685" name="Google Shape;685;p81"/>
          <p:cNvPicPr preferRelativeResize="0"/>
          <p:nvPr/>
        </p:nvPicPr>
        <p:blipFill>
          <a:blip r:embed="rId3">
            <a:alphaModFix/>
          </a:blip>
          <a:stretch>
            <a:fillRect/>
          </a:stretch>
        </p:blipFill>
        <p:spPr>
          <a:xfrm>
            <a:off x="4487775" y="1714773"/>
            <a:ext cx="3649649" cy="246491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82"/>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691" name="Google Shape;691;p82"/>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692" name="Google Shape;692;p82"/>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693" name="Google Shape;693;p82"/>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Seguridad Dispositivos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694" name="Google Shape;694;p82"/>
          <p:cNvSpPr txBox="1"/>
          <p:nvPr/>
        </p:nvSpPr>
        <p:spPr>
          <a:xfrm>
            <a:off x="440850" y="1184825"/>
            <a:ext cx="4629300" cy="3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Cualquier </a:t>
            </a:r>
            <a:r>
              <a:rPr lang="en"/>
              <a:t>métodos</a:t>
            </a:r>
            <a:r>
              <a:rPr lang="en"/>
              <a:t> para acceder a los dispositivos. </a:t>
            </a:r>
            <a:endParaRPr/>
          </a:p>
        </p:txBody>
      </p:sp>
      <p:pic>
        <p:nvPicPr>
          <p:cNvPr id="695" name="Google Shape;695;p82"/>
          <p:cNvPicPr preferRelativeResize="0"/>
          <p:nvPr/>
        </p:nvPicPr>
        <p:blipFill>
          <a:blip r:embed="rId3">
            <a:alphaModFix/>
          </a:blip>
          <a:stretch>
            <a:fillRect/>
          </a:stretch>
        </p:blipFill>
        <p:spPr>
          <a:xfrm>
            <a:off x="1943425" y="1770151"/>
            <a:ext cx="5393588" cy="2660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83"/>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701" name="Google Shape;701;p83"/>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702" name="Google Shape;702;p83"/>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703" name="Google Shape;703;p83"/>
          <p:cNvSpPr txBox="1"/>
          <p:nvPr/>
        </p:nvSpPr>
        <p:spPr>
          <a:xfrm>
            <a:off x="398325" y="675700"/>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Mostrar Ficha tecnica</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704" name="Google Shape;704;p83"/>
          <p:cNvSpPr txBox="1"/>
          <p:nvPr/>
        </p:nvSpPr>
        <p:spPr>
          <a:xfrm>
            <a:off x="2277850" y="2297475"/>
            <a:ext cx="4950600" cy="7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http://www.aecosan.msssi.gob.es/AECOSAN/docs/documentos/para_consumidor/privacidad_internet.pdf</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84"/>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710" name="Google Shape;710;p84"/>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711" name="Google Shape;711;p84"/>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712" name="Google Shape;712;p84"/>
          <p:cNvSpPr txBox="1"/>
          <p:nvPr/>
        </p:nvSpPr>
        <p:spPr>
          <a:xfrm>
            <a:off x="3466075" y="960450"/>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Cambria"/>
                <a:ea typeface="Cambria"/>
                <a:cs typeface="Cambria"/>
                <a:sym typeface="Cambria"/>
              </a:rPr>
              <a:t>La NUBE</a:t>
            </a:r>
            <a:endParaRPr b="1" sz="2400">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pic>
        <p:nvPicPr>
          <p:cNvPr id="713" name="Google Shape;713;p84"/>
          <p:cNvPicPr preferRelativeResize="0"/>
          <p:nvPr/>
        </p:nvPicPr>
        <p:blipFill>
          <a:blip r:embed="rId3">
            <a:alphaModFix/>
          </a:blip>
          <a:stretch>
            <a:fillRect/>
          </a:stretch>
        </p:blipFill>
        <p:spPr>
          <a:xfrm>
            <a:off x="2457128" y="1392550"/>
            <a:ext cx="4119051" cy="373118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85"/>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719" name="Google Shape;719;p85"/>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720" name="Google Shape;720;p85"/>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721" name="Google Shape;721;p85"/>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Concepto</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722" name="Google Shape;722;p85"/>
          <p:cNvSpPr txBox="1"/>
          <p:nvPr/>
        </p:nvSpPr>
        <p:spPr>
          <a:xfrm>
            <a:off x="358200" y="1350175"/>
            <a:ext cx="80367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rgbClr val="151515"/>
                </a:solidFill>
                <a:highlight>
                  <a:srgbClr val="FFFFFF"/>
                </a:highlight>
              </a:rPr>
              <a:t>Las nubes son entornos de TI que extraen, agrupan y comparten recursos escalables en una red. Suelen crearse para habilitar el cloud computing, que consiste en ejecutar cargas de trabajo dentro del sistema. Sin embargo, las nubes y el cloud computing no son tecnologías en sí mismas.</a:t>
            </a:r>
            <a:endParaRPr sz="1350">
              <a:solidFill>
                <a:srgbClr val="151515"/>
              </a:solidFill>
              <a:highlight>
                <a:srgbClr val="FFFFFF"/>
              </a:highlight>
            </a:endParaRPr>
          </a:p>
          <a:p>
            <a:pPr indent="-314325" lvl="0" marL="457200" rtl="0" algn="l">
              <a:lnSpc>
                <a:spcPct val="150000"/>
              </a:lnSpc>
              <a:spcBef>
                <a:spcPts val="1400"/>
              </a:spcBef>
              <a:spcAft>
                <a:spcPts val="0"/>
              </a:spcAft>
              <a:buClr>
                <a:srgbClr val="151515"/>
              </a:buClr>
              <a:buSzPts val="1350"/>
              <a:buChar char="●"/>
            </a:pPr>
            <a:r>
              <a:rPr lang="en" sz="1350">
                <a:solidFill>
                  <a:srgbClr val="151515"/>
                </a:solidFill>
                <a:highlight>
                  <a:srgbClr val="FFFFFF"/>
                </a:highlight>
              </a:rPr>
              <a:t>Las nubes son entornos: sitios donde se ejecutan las aplicaciones.</a:t>
            </a:r>
            <a:endParaRPr sz="1350">
              <a:solidFill>
                <a:srgbClr val="151515"/>
              </a:solidFill>
              <a:highlight>
                <a:srgbClr val="FFFFFF"/>
              </a:highlight>
            </a:endParaRPr>
          </a:p>
          <a:p>
            <a:pPr indent="-314325" lvl="0" marL="457200" rtl="0" algn="l">
              <a:lnSpc>
                <a:spcPct val="150000"/>
              </a:lnSpc>
              <a:spcBef>
                <a:spcPts val="0"/>
              </a:spcBef>
              <a:spcAft>
                <a:spcPts val="0"/>
              </a:spcAft>
              <a:buClr>
                <a:srgbClr val="151515"/>
              </a:buClr>
              <a:buSzPts val="1350"/>
              <a:buChar char="●"/>
            </a:pPr>
            <a:r>
              <a:rPr lang="en" sz="1350">
                <a:solidFill>
                  <a:srgbClr val="151515"/>
                </a:solidFill>
                <a:highlight>
                  <a:srgbClr val="FFFFFF"/>
                </a:highlight>
              </a:rPr>
              <a:t>El cloud computing es una acción: la función que se encarga de ejecutar cierta carga de trabajo en una nube.</a:t>
            </a:r>
            <a:endParaRPr sz="1350">
              <a:solidFill>
                <a:srgbClr val="151515"/>
              </a:solidFill>
              <a:highlight>
                <a:srgbClr val="FFFFFF"/>
              </a:highlight>
            </a:endParaRPr>
          </a:p>
          <a:p>
            <a:pPr indent="-314325" lvl="0" marL="457200" rtl="0" algn="l">
              <a:lnSpc>
                <a:spcPct val="150000"/>
              </a:lnSpc>
              <a:spcBef>
                <a:spcPts val="0"/>
              </a:spcBef>
              <a:spcAft>
                <a:spcPts val="0"/>
              </a:spcAft>
              <a:buClr>
                <a:srgbClr val="151515"/>
              </a:buClr>
              <a:buSzPts val="1350"/>
              <a:buChar char="●"/>
            </a:pPr>
            <a:r>
              <a:rPr lang="en" sz="1350">
                <a:solidFill>
                  <a:srgbClr val="151515"/>
                </a:solidFill>
                <a:highlight>
                  <a:srgbClr val="FFFFFF"/>
                </a:highlight>
              </a:rPr>
              <a:t>Las tecnologías son elementos: sistemas de software y hardware que se utilizan para diseñar y usar las nubes.</a:t>
            </a:r>
            <a:endParaRPr sz="1350">
              <a:solidFill>
                <a:srgbClr val="151515"/>
              </a:solidFill>
              <a:highlight>
                <a:srgbClr val="FFFFFF"/>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86"/>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728" name="Google Shape;728;p86"/>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729" name="Google Shape;729;p86"/>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730" name="Google Shape;730;p86"/>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Tipos de Nubes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731" name="Google Shape;731;p86"/>
          <p:cNvSpPr txBox="1"/>
          <p:nvPr/>
        </p:nvSpPr>
        <p:spPr>
          <a:xfrm>
            <a:off x="76800" y="1563050"/>
            <a:ext cx="2297100" cy="3000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151515"/>
                </a:solidFill>
                <a:highlight>
                  <a:srgbClr val="FFFFFF"/>
                </a:highlight>
              </a:rPr>
              <a:t>Nubes públicas</a:t>
            </a:r>
            <a:endParaRPr b="1" sz="1300">
              <a:solidFill>
                <a:srgbClr val="151515"/>
              </a:solidFill>
              <a:highlight>
                <a:srgbClr val="FFFFFF"/>
              </a:highlight>
            </a:endParaRPr>
          </a:p>
          <a:p>
            <a:pPr indent="0" lvl="0" marL="0" rtl="0" algn="l">
              <a:lnSpc>
                <a:spcPct val="144000"/>
              </a:lnSpc>
              <a:spcBef>
                <a:spcPts val="600"/>
              </a:spcBef>
              <a:spcAft>
                <a:spcPts val="0"/>
              </a:spcAft>
              <a:buNone/>
            </a:pPr>
            <a:r>
              <a:rPr lang="en" sz="1350">
                <a:solidFill>
                  <a:srgbClr val="151515"/>
                </a:solidFill>
                <a:highlight>
                  <a:srgbClr val="FFFFFF"/>
                </a:highlight>
              </a:rPr>
              <a:t>Un entorno de nube creado a partir de recursos ajenos al usuario final que pueden redistribuirse a otros inquilinos.</a:t>
            </a:r>
            <a:endParaRPr sz="1350">
              <a:solidFill>
                <a:srgbClr val="151515"/>
              </a:solidFill>
              <a:highlight>
                <a:srgbClr val="FFFFFF"/>
              </a:highlight>
            </a:endParaRPr>
          </a:p>
        </p:txBody>
      </p:sp>
      <p:sp>
        <p:nvSpPr>
          <p:cNvPr id="732" name="Google Shape;732;p86"/>
          <p:cNvSpPr txBox="1"/>
          <p:nvPr/>
        </p:nvSpPr>
        <p:spPr>
          <a:xfrm>
            <a:off x="2373900" y="1548750"/>
            <a:ext cx="2297100" cy="3000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151515"/>
                </a:solidFill>
                <a:highlight>
                  <a:srgbClr val="FFFFFF"/>
                </a:highlight>
              </a:rPr>
              <a:t>Nubes privadas</a:t>
            </a:r>
            <a:endParaRPr b="1" sz="1300">
              <a:solidFill>
                <a:srgbClr val="151515"/>
              </a:solidFill>
              <a:highlight>
                <a:srgbClr val="FFFFFF"/>
              </a:highlight>
            </a:endParaRPr>
          </a:p>
          <a:p>
            <a:pPr indent="0" lvl="0" marL="0" rtl="0" algn="l">
              <a:lnSpc>
                <a:spcPct val="144000"/>
              </a:lnSpc>
              <a:spcBef>
                <a:spcPts val="600"/>
              </a:spcBef>
              <a:spcAft>
                <a:spcPts val="0"/>
              </a:spcAft>
              <a:buNone/>
            </a:pPr>
            <a:r>
              <a:rPr lang="en" sz="1350">
                <a:solidFill>
                  <a:srgbClr val="151515"/>
                </a:solidFill>
                <a:highlight>
                  <a:srgbClr val="FFFFFF"/>
                </a:highlight>
              </a:rPr>
              <a:t>En líneas generales, se trata de un entorno de nube diseñado solo para el usuario final, generalmente dentro del firewall del usuario y, a veces, on-premise.</a:t>
            </a:r>
            <a:endParaRPr sz="1350">
              <a:solidFill>
                <a:srgbClr val="151515"/>
              </a:solidFill>
              <a:highlight>
                <a:srgbClr val="FFFFFF"/>
              </a:highlight>
            </a:endParaRPr>
          </a:p>
        </p:txBody>
      </p:sp>
      <p:sp>
        <p:nvSpPr>
          <p:cNvPr id="733" name="Google Shape;733;p86"/>
          <p:cNvSpPr txBox="1"/>
          <p:nvPr/>
        </p:nvSpPr>
        <p:spPr>
          <a:xfrm>
            <a:off x="4671000" y="1563050"/>
            <a:ext cx="2101200" cy="3000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151515"/>
                </a:solidFill>
                <a:highlight>
                  <a:srgbClr val="FFFFFF"/>
                </a:highlight>
              </a:rPr>
              <a:t>Nubes híbridas</a:t>
            </a:r>
            <a:endParaRPr b="1" sz="1300">
              <a:solidFill>
                <a:srgbClr val="151515"/>
              </a:solidFill>
              <a:highlight>
                <a:srgbClr val="FFFFFF"/>
              </a:highlight>
            </a:endParaRPr>
          </a:p>
          <a:p>
            <a:pPr indent="0" lvl="0" marL="0" rtl="0" algn="l">
              <a:lnSpc>
                <a:spcPct val="144000"/>
              </a:lnSpc>
              <a:spcBef>
                <a:spcPts val="600"/>
              </a:spcBef>
              <a:spcAft>
                <a:spcPts val="0"/>
              </a:spcAft>
              <a:buNone/>
            </a:pPr>
            <a:r>
              <a:rPr lang="en" sz="1350">
                <a:solidFill>
                  <a:srgbClr val="151515"/>
                </a:solidFill>
                <a:highlight>
                  <a:srgbClr val="FFFFFF"/>
                </a:highlight>
              </a:rPr>
              <a:t>Varios entornos de nube con cierto nivel de portabilidad, organización y gestión de las cargas de trabajo entre ellos.</a:t>
            </a:r>
            <a:endParaRPr sz="1350">
              <a:solidFill>
                <a:srgbClr val="151515"/>
              </a:solidFill>
              <a:highlight>
                <a:srgbClr val="FFFFFF"/>
              </a:highlight>
            </a:endParaRPr>
          </a:p>
        </p:txBody>
      </p:sp>
      <p:sp>
        <p:nvSpPr>
          <p:cNvPr id="734" name="Google Shape;734;p86"/>
          <p:cNvSpPr txBox="1"/>
          <p:nvPr/>
        </p:nvSpPr>
        <p:spPr>
          <a:xfrm>
            <a:off x="6772200" y="1563050"/>
            <a:ext cx="2101200" cy="3000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151515"/>
                </a:solidFill>
                <a:highlight>
                  <a:srgbClr val="FFFFFF"/>
                </a:highlight>
              </a:rPr>
              <a:t>Multiclouds</a:t>
            </a:r>
            <a:endParaRPr b="1" sz="1300">
              <a:solidFill>
                <a:srgbClr val="151515"/>
              </a:solidFill>
              <a:highlight>
                <a:srgbClr val="FFFFFF"/>
              </a:highlight>
            </a:endParaRPr>
          </a:p>
          <a:p>
            <a:pPr indent="0" lvl="0" marL="0" rtl="0" algn="l">
              <a:lnSpc>
                <a:spcPct val="144000"/>
              </a:lnSpc>
              <a:spcBef>
                <a:spcPts val="600"/>
              </a:spcBef>
              <a:spcAft>
                <a:spcPts val="0"/>
              </a:spcAft>
              <a:buNone/>
            </a:pPr>
            <a:r>
              <a:rPr lang="en" sz="1350">
                <a:solidFill>
                  <a:srgbClr val="151515"/>
                </a:solidFill>
                <a:highlight>
                  <a:srgbClr val="FFFFFF"/>
                </a:highlight>
              </a:rPr>
              <a:t>Sistemas de TI que incluyen más de una nube, pública o privada, y que pueden conectarse en red (o no).</a:t>
            </a:r>
            <a:endParaRPr sz="1350">
              <a:solidFill>
                <a:srgbClr val="151515"/>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2"/>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55" name="Google Shape;255;p42"/>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256" name="Google Shape;256;p42"/>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257" name="Google Shape;257;p42"/>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Fundamentos de las Redes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258" name="Google Shape;258;p42"/>
          <p:cNvSpPr txBox="1"/>
          <p:nvPr/>
        </p:nvSpPr>
        <p:spPr>
          <a:xfrm>
            <a:off x="213450" y="1158675"/>
            <a:ext cx="5814000" cy="30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En general las redes prestan servicios de transporte.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Ejemplo: Sistema postal -&gt; Diferencias por calidad, servicios básicos de transporte, servicios sofisticados.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 sistema al recibir una carta debe:</a:t>
            </a:r>
            <a:endParaRPr/>
          </a:p>
          <a:p>
            <a:pPr indent="457200" lvl="0" marL="0" rtl="0" algn="l">
              <a:spcBef>
                <a:spcPts val="0"/>
              </a:spcBef>
              <a:spcAft>
                <a:spcPts val="0"/>
              </a:spcAft>
              <a:buNone/>
            </a:pPr>
            <a:r>
              <a:rPr lang="en"/>
              <a:t> Seleccionar la ruta, enviarla junto a otras en un contenedor, envío del contenedor a través de los medios de transporte necesarios, se envía al destino final usando el servicio de un cartero.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Habilidad de obtener, procesar y distribuir la información, crece a la par con la demanda de técnicas de procesamiento.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Computadores + comunicaciones = Redes de Computadoras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Interconexión de computadores separadas para realizar un trabajo en conjunto</a:t>
            </a:r>
            <a:endParaRPr/>
          </a:p>
        </p:txBody>
      </p:sp>
      <p:pic>
        <p:nvPicPr>
          <p:cNvPr id="259" name="Google Shape;259;p42"/>
          <p:cNvPicPr preferRelativeResize="0"/>
          <p:nvPr/>
        </p:nvPicPr>
        <p:blipFill>
          <a:blip r:embed="rId3">
            <a:alphaModFix/>
          </a:blip>
          <a:stretch>
            <a:fillRect/>
          </a:stretch>
        </p:blipFill>
        <p:spPr>
          <a:xfrm>
            <a:off x="6253325" y="725625"/>
            <a:ext cx="1801775" cy="1349600"/>
          </a:xfrm>
          <a:prstGeom prst="rect">
            <a:avLst/>
          </a:prstGeom>
          <a:noFill/>
          <a:ln>
            <a:noFill/>
          </a:ln>
        </p:spPr>
      </p:pic>
      <p:pic>
        <p:nvPicPr>
          <p:cNvPr id="260" name="Google Shape;260;p42"/>
          <p:cNvPicPr preferRelativeResize="0"/>
          <p:nvPr/>
        </p:nvPicPr>
        <p:blipFill>
          <a:blip r:embed="rId4">
            <a:alphaModFix/>
          </a:blip>
          <a:stretch>
            <a:fillRect/>
          </a:stretch>
        </p:blipFill>
        <p:spPr>
          <a:xfrm>
            <a:off x="7364700" y="1855345"/>
            <a:ext cx="1630375" cy="1222800"/>
          </a:xfrm>
          <a:prstGeom prst="rect">
            <a:avLst/>
          </a:prstGeom>
          <a:noFill/>
          <a:ln>
            <a:noFill/>
          </a:ln>
        </p:spPr>
      </p:pic>
      <p:pic>
        <p:nvPicPr>
          <p:cNvPr id="261" name="Google Shape;261;p42"/>
          <p:cNvPicPr preferRelativeResize="0"/>
          <p:nvPr/>
        </p:nvPicPr>
        <p:blipFill>
          <a:blip r:embed="rId5">
            <a:alphaModFix/>
          </a:blip>
          <a:stretch>
            <a:fillRect/>
          </a:stretch>
        </p:blipFill>
        <p:spPr>
          <a:xfrm>
            <a:off x="6027450" y="2857477"/>
            <a:ext cx="1881175" cy="988350"/>
          </a:xfrm>
          <a:prstGeom prst="rect">
            <a:avLst/>
          </a:prstGeom>
          <a:noFill/>
          <a:ln>
            <a:noFill/>
          </a:ln>
        </p:spPr>
      </p:pic>
      <p:pic>
        <p:nvPicPr>
          <p:cNvPr id="262" name="Google Shape;262;p42"/>
          <p:cNvPicPr preferRelativeResize="0"/>
          <p:nvPr/>
        </p:nvPicPr>
        <p:blipFill>
          <a:blip r:embed="rId6">
            <a:alphaModFix/>
          </a:blip>
          <a:stretch>
            <a:fillRect/>
          </a:stretch>
        </p:blipFill>
        <p:spPr>
          <a:xfrm>
            <a:off x="7237477" y="3845835"/>
            <a:ext cx="1708549" cy="114019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87"/>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740" name="Google Shape;740;p87"/>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741" name="Google Shape;741;p87"/>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742" name="Google Shape;742;p87"/>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rgbClr val="151515"/>
                </a:solidFill>
                <a:highlight>
                  <a:srgbClr val="FFFFFF"/>
                </a:highlight>
              </a:rPr>
              <a:t>El diseño de nubes</a:t>
            </a:r>
            <a:endParaRPr b="1" sz="1300">
              <a:solidFill>
                <a:srgbClr val="151515"/>
              </a:solidFill>
              <a:highlight>
                <a:srgbClr val="FFFFFF"/>
              </a:highlight>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743" name="Google Shape;743;p87"/>
          <p:cNvSpPr txBox="1"/>
          <p:nvPr/>
        </p:nvSpPr>
        <p:spPr>
          <a:xfrm>
            <a:off x="73500" y="1051100"/>
            <a:ext cx="6144600" cy="338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rgbClr val="151515"/>
                </a:solidFill>
                <a:highlight>
                  <a:srgbClr val="FFFFFF"/>
                </a:highlight>
              </a:rPr>
              <a:t>N</a:t>
            </a:r>
            <a:r>
              <a:rPr lang="en" sz="1350">
                <a:solidFill>
                  <a:srgbClr val="151515"/>
                </a:solidFill>
                <a:highlight>
                  <a:srgbClr val="FFFFFF"/>
                </a:highlight>
              </a:rPr>
              <a:t>o hay una arquitectura o infraestructura de nube única e ideal. Todas las nubes necesitan sistemas operativos, pero la infraestructura de nube puede incluir varios sistemas de software sin sistema operativo, de virtualización o de contenedores que extraen, agrupan y comparten recursos escalables en una red. </a:t>
            </a:r>
            <a:endParaRPr sz="1350">
              <a:solidFill>
                <a:srgbClr val="151515"/>
              </a:solidFill>
              <a:highlight>
                <a:srgbClr val="FFFFFF"/>
              </a:highlight>
            </a:endParaRPr>
          </a:p>
          <a:p>
            <a:pPr indent="0" lvl="0" marL="0" rtl="0" algn="l">
              <a:lnSpc>
                <a:spcPct val="115000"/>
              </a:lnSpc>
              <a:spcBef>
                <a:spcPts val="1400"/>
              </a:spcBef>
              <a:spcAft>
                <a:spcPts val="0"/>
              </a:spcAft>
              <a:buNone/>
            </a:pPr>
            <a:r>
              <a:rPr lang="en" sz="1350">
                <a:solidFill>
                  <a:srgbClr val="151515"/>
                </a:solidFill>
                <a:highlight>
                  <a:srgbClr val="FFFFFF"/>
                </a:highlight>
              </a:rPr>
              <a:t>Por eso es mejor definir a las nubes por </a:t>
            </a:r>
            <a:r>
              <a:rPr i="1" lang="en" sz="1350">
                <a:solidFill>
                  <a:srgbClr val="151515"/>
                </a:solidFill>
                <a:highlight>
                  <a:srgbClr val="FFFFFF"/>
                </a:highlight>
              </a:rPr>
              <a:t>lo que hacen</a:t>
            </a:r>
            <a:r>
              <a:rPr lang="en" sz="1350">
                <a:solidFill>
                  <a:srgbClr val="151515"/>
                </a:solidFill>
                <a:highlight>
                  <a:srgbClr val="FFFFFF"/>
                </a:highlight>
              </a:rPr>
              <a:t>, y no por </a:t>
            </a:r>
            <a:r>
              <a:rPr i="1" lang="en" sz="1350">
                <a:solidFill>
                  <a:srgbClr val="151515"/>
                </a:solidFill>
                <a:highlight>
                  <a:srgbClr val="FFFFFF"/>
                </a:highlight>
              </a:rPr>
              <a:t>lo que están hechas</a:t>
            </a:r>
            <a:r>
              <a:rPr lang="en" sz="1350">
                <a:solidFill>
                  <a:srgbClr val="151515"/>
                </a:solidFill>
                <a:highlight>
                  <a:srgbClr val="FFFFFF"/>
                </a:highlight>
              </a:rPr>
              <a:t>. Puede estar seguro de que creó una nube si configuró un sistema de TI con las siguientes características:</a:t>
            </a:r>
            <a:endParaRPr sz="1350">
              <a:solidFill>
                <a:srgbClr val="151515"/>
              </a:solidFill>
              <a:highlight>
                <a:srgbClr val="FFFFFF"/>
              </a:highlight>
            </a:endParaRPr>
          </a:p>
          <a:p>
            <a:pPr indent="-314325" lvl="0" marL="457200" rtl="0" algn="l">
              <a:lnSpc>
                <a:spcPct val="150000"/>
              </a:lnSpc>
              <a:spcBef>
                <a:spcPts val="1400"/>
              </a:spcBef>
              <a:spcAft>
                <a:spcPts val="0"/>
              </a:spcAft>
              <a:buClr>
                <a:srgbClr val="151515"/>
              </a:buClr>
              <a:buSzPts val="1350"/>
              <a:buChar char="●"/>
            </a:pPr>
            <a:r>
              <a:rPr lang="en" sz="1350">
                <a:solidFill>
                  <a:srgbClr val="151515"/>
                </a:solidFill>
                <a:highlight>
                  <a:srgbClr val="FFFFFF"/>
                </a:highlight>
              </a:rPr>
              <a:t>Otras computadoras pueden acceder a él a través de una red.</a:t>
            </a:r>
            <a:endParaRPr sz="1350">
              <a:solidFill>
                <a:srgbClr val="151515"/>
              </a:solidFill>
              <a:highlight>
                <a:srgbClr val="FFFFFF"/>
              </a:highlight>
            </a:endParaRPr>
          </a:p>
          <a:p>
            <a:pPr indent="-314325" lvl="0" marL="457200" rtl="0" algn="l">
              <a:lnSpc>
                <a:spcPct val="150000"/>
              </a:lnSpc>
              <a:spcBef>
                <a:spcPts val="0"/>
              </a:spcBef>
              <a:spcAft>
                <a:spcPts val="0"/>
              </a:spcAft>
              <a:buClr>
                <a:srgbClr val="151515"/>
              </a:buClr>
              <a:buSzPts val="1350"/>
              <a:buChar char="●"/>
            </a:pPr>
            <a:r>
              <a:rPr lang="en" sz="1350">
                <a:solidFill>
                  <a:srgbClr val="151515"/>
                </a:solidFill>
                <a:highlight>
                  <a:srgbClr val="FFFFFF"/>
                </a:highlight>
              </a:rPr>
              <a:t>Contiene un repositorio de recursos de TI.</a:t>
            </a:r>
            <a:endParaRPr sz="1350">
              <a:solidFill>
                <a:srgbClr val="151515"/>
              </a:solidFill>
              <a:highlight>
                <a:srgbClr val="FFFFFF"/>
              </a:highlight>
            </a:endParaRPr>
          </a:p>
          <a:p>
            <a:pPr indent="-314325" lvl="0" marL="457200" rtl="0" algn="l">
              <a:lnSpc>
                <a:spcPct val="150000"/>
              </a:lnSpc>
              <a:spcBef>
                <a:spcPts val="0"/>
              </a:spcBef>
              <a:spcAft>
                <a:spcPts val="0"/>
              </a:spcAft>
              <a:buClr>
                <a:srgbClr val="151515"/>
              </a:buClr>
              <a:buSzPts val="1350"/>
              <a:buChar char="●"/>
            </a:pPr>
            <a:r>
              <a:rPr lang="en" sz="1350">
                <a:solidFill>
                  <a:srgbClr val="151515"/>
                </a:solidFill>
                <a:highlight>
                  <a:srgbClr val="FFFFFF"/>
                </a:highlight>
              </a:rPr>
              <a:t>Puede implementarse y ampliarse rápidamente.</a:t>
            </a:r>
            <a:endParaRPr sz="1350">
              <a:solidFill>
                <a:srgbClr val="151515"/>
              </a:solidFill>
              <a:highlight>
                <a:srgbClr val="FFFFFF"/>
              </a:highlight>
            </a:endParaRPr>
          </a:p>
        </p:txBody>
      </p:sp>
      <p:pic>
        <p:nvPicPr>
          <p:cNvPr id="744" name="Google Shape;744;p87"/>
          <p:cNvPicPr preferRelativeResize="0"/>
          <p:nvPr/>
        </p:nvPicPr>
        <p:blipFill>
          <a:blip r:embed="rId3">
            <a:alphaModFix/>
          </a:blip>
          <a:stretch>
            <a:fillRect/>
          </a:stretch>
        </p:blipFill>
        <p:spPr>
          <a:xfrm>
            <a:off x="5543875" y="3181527"/>
            <a:ext cx="3477019" cy="16881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88"/>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750" name="Google Shape;750;p88"/>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751" name="Google Shape;751;p88"/>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pic>
        <p:nvPicPr>
          <p:cNvPr descr="Logotipo de Alibaba Cloud" id="752" name="Google Shape;752;p88" title="Logotipo de Alibaba Cloud"/>
          <p:cNvPicPr preferRelativeResize="0"/>
          <p:nvPr/>
        </p:nvPicPr>
        <p:blipFill>
          <a:blip r:embed="rId3">
            <a:alphaModFix/>
          </a:blip>
          <a:stretch>
            <a:fillRect/>
          </a:stretch>
        </p:blipFill>
        <p:spPr>
          <a:xfrm>
            <a:off x="2783700" y="3719225"/>
            <a:ext cx="3195625" cy="1150425"/>
          </a:xfrm>
          <a:prstGeom prst="rect">
            <a:avLst/>
          </a:prstGeom>
          <a:noFill/>
          <a:ln>
            <a:noFill/>
          </a:ln>
        </p:spPr>
      </p:pic>
      <p:pic>
        <p:nvPicPr>
          <p:cNvPr descr="Amazon Web Services" id="753" name="Google Shape;753;p88" title="Amazon Web Services"/>
          <p:cNvPicPr preferRelativeResize="0"/>
          <p:nvPr/>
        </p:nvPicPr>
        <p:blipFill>
          <a:blip r:embed="rId4">
            <a:alphaModFix/>
          </a:blip>
          <a:stretch>
            <a:fillRect/>
          </a:stretch>
        </p:blipFill>
        <p:spPr>
          <a:xfrm>
            <a:off x="3776650" y="1527925"/>
            <a:ext cx="2437725" cy="877575"/>
          </a:xfrm>
          <a:prstGeom prst="rect">
            <a:avLst/>
          </a:prstGeom>
          <a:noFill/>
          <a:ln>
            <a:noFill/>
          </a:ln>
        </p:spPr>
      </p:pic>
      <p:pic>
        <p:nvPicPr>
          <p:cNvPr id="754" name="Google Shape;754;p88"/>
          <p:cNvPicPr preferRelativeResize="0"/>
          <p:nvPr/>
        </p:nvPicPr>
        <p:blipFill>
          <a:blip r:embed="rId5">
            <a:alphaModFix/>
          </a:blip>
          <a:stretch>
            <a:fillRect/>
          </a:stretch>
        </p:blipFill>
        <p:spPr>
          <a:xfrm>
            <a:off x="6355875" y="809800"/>
            <a:ext cx="2543850" cy="915800"/>
          </a:xfrm>
          <a:prstGeom prst="rect">
            <a:avLst/>
          </a:prstGeom>
          <a:noFill/>
          <a:ln>
            <a:noFill/>
          </a:ln>
        </p:spPr>
      </p:pic>
      <p:pic>
        <p:nvPicPr>
          <p:cNvPr descr="Logotipo de Microsoft Azure" id="755" name="Google Shape;755;p88" title="Logotipo de Microsoft Azure"/>
          <p:cNvPicPr preferRelativeResize="0"/>
          <p:nvPr/>
        </p:nvPicPr>
        <p:blipFill>
          <a:blip r:embed="rId6">
            <a:alphaModFix/>
          </a:blip>
          <a:stretch>
            <a:fillRect/>
          </a:stretch>
        </p:blipFill>
        <p:spPr>
          <a:xfrm>
            <a:off x="5406100" y="2633091"/>
            <a:ext cx="3006850" cy="1090484"/>
          </a:xfrm>
          <a:prstGeom prst="rect">
            <a:avLst/>
          </a:prstGeom>
          <a:noFill/>
          <a:ln>
            <a:noFill/>
          </a:ln>
        </p:spPr>
      </p:pic>
      <p:sp>
        <p:nvSpPr>
          <p:cNvPr id="756" name="Google Shape;756;p88"/>
          <p:cNvSpPr txBox="1"/>
          <p:nvPr/>
        </p:nvSpPr>
        <p:spPr>
          <a:xfrm>
            <a:off x="240325" y="881775"/>
            <a:ext cx="2478300" cy="2448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50">
                <a:solidFill>
                  <a:srgbClr val="151515"/>
                </a:solidFill>
                <a:highlight>
                  <a:srgbClr val="FFFFFF"/>
                </a:highlight>
              </a:rPr>
              <a:t>Puede diseñar una nube privada por su cuenta o utilizar una infraestructura de nube predefinida, como OpenStack®. </a:t>
            </a:r>
            <a:endParaRPr sz="1350">
              <a:solidFill>
                <a:srgbClr val="151515"/>
              </a:solidFill>
              <a:highlight>
                <a:srgbClr val="FFFFFF"/>
              </a:highlight>
            </a:endParaRPr>
          </a:p>
          <a:p>
            <a:pPr indent="0" lvl="0" marL="0" rtl="0" algn="l">
              <a:lnSpc>
                <a:spcPct val="115000"/>
              </a:lnSpc>
              <a:spcBef>
                <a:spcPts val="1400"/>
              </a:spcBef>
              <a:spcAft>
                <a:spcPts val="1400"/>
              </a:spcAft>
              <a:buNone/>
            </a:pPr>
            <a:r>
              <a:rPr lang="en" sz="1350">
                <a:solidFill>
                  <a:srgbClr val="151515"/>
                </a:solidFill>
                <a:highlight>
                  <a:srgbClr val="FFFFFF"/>
                </a:highlight>
              </a:rPr>
              <a:t>Hay miles de proveedores de nube en todo el mundo, y estos son algunos de los más conocidos:</a:t>
            </a:r>
            <a:endParaRPr sz="1350">
              <a:solidFill>
                <a:srgbClr val="151515"/>
              </a:solidFill>
              <a:highlight>
                <a:srgbClr val="FFFFFF"/>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p89"/>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762" name="Google Shape;762;p89"/>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763" name="Google Shape;763;p89"/>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764" name="Google Shape;764;p89"/>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700">
                <a:solidFill>
                  <a:srgbClr val="151515"/>
                </a:solidFill>
              </a:rPr>
              <a:t>Servicios de la nube</a:t>
            </a:r>
            <a:endParaRPr b="1" sz="1700">
              <a:solidFill>
                <a:srgbClr val="151515"/>
              </a:solidFill>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765" name="Google Shape;765;p89"/>
          <p:cNvSpPr txBox="1"/>
          <p:nvPr/>
        </p:nvSpPr>
        <p:spPr>
          <a:xfrm>
            <a:off x="0" y="1071750"/>
            <a:ext cx="3233100" cy="376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151515"/>
                </a:solidFill>
                <a:highlight>
                  <a:srgbClr val="FFFFFF"/>
                </a:highlight>
              </a:rPr>
              <a:t>Infraestructura como servicio (IaaS)</a:t>
            </a:r>
            <a:endParaRPr b="1" sz="1300">
              <a:solidFill>
                <a:srgbClr val="151515"/>
              </a:solidFill>
              <a:highlight>
                <a:srgbClr val="FFFFFF"/>
              </a:highlight>
            </a:endParaRPr>
          </a:p>
          <a:p>
            <a:pPr indent="0" lvl="0" marL="0" rtl="0" algn="l">
              <a:lnSpc>
                <a:spcPct val="144000"/>
              </a:lnSpc>
              <a:spcBef>
                <a:spcPts val="600"/>
              </a:spcBef>
              <a:spcAft>
                <a:spcPts val="0"/>
              </a:spcAft>
              <a:buNone/>
            </a:pPr>
            <a:r>
              <a:rPr lang="en" sz="1350">
                <a:solidFill>
                  <a:srgbClr val="151515"/>
                </a:solidFill>
                <a:highlight>
                  <a:srgbClr val="FFFFFF"/>
                </a:highlight>
              </a:rPr>
              <a:t>La Infraestructura como servicio (IaaS) ofrece a los usuarios los recursos de la nube, como la informática, las redes y el almacenamiento en la nube, a través de una conexión de red. </a:t>
            </a:r>
            <a:endParaRPr sz="1350">
              <a:solidFill>
                <a:srgbClr val="151515"/>
              </a:solidFill>
              <a:highlight>
                <a:srgbClr val="FFFFFF"/>
              </a:highlight>
            </a:endParaRPr>
          </a:p>
          <a:p>
            <a:pPr indent="0" lvl="0" marL="0" rtl="0" algn="l">
              <a:lnSpc>
                <a:spcPct val="144000"/>
              </a:lnSpc>
              <a:spcBef>
                <a:spcPts val="1400"/>
              </a:spcBef>
              <a:spcAft>
                <a:spcPts val="1400"/>
              </a:spcAft>
              <a:buNone/>
            </a:pPr>
            <a:r>
              <a:rPr lang="en" sz="1350">
                <a:solidFill>
                  <a:srgbClr val="151515"/>
                </a:solidFill>
                <a:highlight>
                  <a:srgbClr val="FFFFFF"/>
                </a:highlight>
              </a:rPr>
              <a:t>El auge del big data, las aplicaciones móviles y el Internet de las cosas (IoT) ha aumentado la cantidad de proveedores de almacenamiento de datos de IaaS, como DropBox.</a:t>
            </a:r>
            <a:endParaRPr sz="1350">
              <a:solidFill>
                <a:srgbClr val="151515"/>
              </a:solidFill>
              <a:highlight>
                <a:srgbClr val="FFFFFF"/>
              </a:highlight>
            </a:endParaRPr>
          </a:p>
        </p:txBody>
      </p:sp>
      <p:sp>
        <p:nvSpPr>
          <p:cNvPr id="766" name="Google Shape;766;p89"/>
          <p:cNvSpPr txBox="1"/>
          <p:nvPr/>
        </p:nvSpPr>
        <p:spPr>
          <a:xfrm>
            <a:off x="3291300" y="968625"/>
            <a:ext cx="2794500" cy="3383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151515"/>
                </a:solidFill>
                <a:highlight>
                  <a:srgbClr val="FFFFFF"/>
                </a:highlight>
              </a:rPr>
              <a:t>Plataforma como servicio (PaaS)</a:t>
            </a:r>
            <a:endParaRPr b="1" sz="1300">
              <a:solidFill>
                <a:srgbClr val="151515"/>
              </a:solidFill>
              <a:highlight>
                <a:srgbClr val="FFFFFF"/>
              </a:highlight>
            </a:endParaRPr>
          </a:p>
          <a:p>
            <a:pPr indent="0" lvl="0" marL="0" rtl="0" algn="l">
              <a:lnSpc>
                <a:spcPct val="144000"/>
              </a:lnSpc>
              <a:spcBef>
                <a:spcPts val="600"/>
              </a:spcBef>
              <a:spcAft>
                <a:spcPts val="1400"/>
              </a:spcAft>
              <a:buNone/>
            </a:pPr>
            <a:r>
              <a:rPr lang="en" sz="1350">
                <a:solidFill>
                  <a:srgbClr val="151515"/>
                </a:solidFill>
                <a:highlight>
                  <a:srgbClr val="FFFFFF"/>
                </a:highlight>
              </a:rPr>
              <a:t>La Plataforma como servicio (PaaS) ofrece a los usuarios una plataforma de software de aplicaciones, además de toda la infraestructura de TI que se necesita para ejecutarla, a través de una conexión de red. Normalmente así se ofrecen las plataformas de nube.</a:t>
            </a:r>
            <a:endParaRPr sz="1350">
              <a:solidFill>
                <a:srgbClr val="151515"/>
              </a:solidFill>
              <a:highlight>
                <a:srgbClr val="FFFFFF"/>
              </a:highlight>
            </a:endParaRPr>
          </a:p>
        </p:txBody>
      </p:sp>
      <p:sp>
        <p:nvSpPr>
          <p:cNvPr id="767" name="Google Shape;767;p89"/>
          <p:cNvSpPr txBox="1"/>
          <p:nvPr/>
        </p:nvSpPr>
        <p:spPr>
          <a:xfrm>
            <a:off x="6144000" y="1071750"/>
            <a:ext cx="3000000" cy="3000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151515"/>
                </a:solidFill>
                <a:highlight>
                  <a:srgbClr val="FFFFFF"/>
                </a:highlight>
              </a:rPr>
              <a:t>Software como servicio (SaaS)</a:t>
            </a:r>
            <a:endParaRPr b="1" sz="1300">
              <a:solidFill>
                <a:srgbClr val="151515"/>
              </a:solidFill>
              <a:highlight>
                <a:srgbClr val="FFFFFF"/>
              </a:highlight>
            </a:endParaRPr>
          </a:p>
          <a:p>
            <a:pPr indent="0" lvl="0" marL="0" rtl="0" algn="l">
              <a:lnSpc>
                <a:spcPct val="144000"/>
              </a:lnSpc>
              <a:spcBef>
                <a:spcPts val="600"/>
              </a:spcBef>
              <a:spcAft>
                <a:spcPts val="0"/>
              </a:spcAft>
              <a:buNone/>
            </a:pPr>
            <a:r>
              <a:rPr lang="en" sz="1350">
                <a:solidFill>
                  <a:srgbClr val="151515"/>
                </a:solidFill>
                <a:highlight>
                  <a:srgbClr val="FFFFFF"/>
                </a:highlight>
              </a:rPr>
              <a:t>El Software como servicio (SaaS) ofrece a los usuarios una aplicación en completo funcionamiento, así como la plataforma en la que se ejecuta y la su infraestructura de TI que necesita, a través de una conexión de red. Normalmente esta es la forma en que se ofrecen las aplicaciones de nube.</a:t>
            </a:r>
            <a:endParaRPr sz="1350">
              <a:solidFill>
                <a:srgbClr val="151515"/>
              </a:solidFill>
              <a:highlight>
                <a:srgbClr val="FFFFFF"/>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90"/>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773" name="Google Shape;773;p90"/>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Tarea</a:t>
            </a:r>
            <a:endParaRPr b="1" i="1" sz="2500">
              <a:solidFill>
                <a:srgbClr val="FD8E00"/>
              </a:solidFill>
              <a:latin typeface="Georgia"/>
              <a:ea typeface="Georgia"/>
              <a:cs typeface="Georgia"/>
              <a:sym typeface="Georgia"/>
            </a:endParaRPr>
          </a:p>
        </p:txBody>
      </p:sp>
      <p:sp>
        <p:nvSpPr>
          <p:cNvPr id="774" name="Google Shape;774;p90"/>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775" name="Google Shape;775;p90"/>
          <p:cNvSpPr txBox="1"/>
          <p:nvPr/>
        </p:nvSpPr>
        <p:spPr>
          <a:xfrm>
            <a:off x="431700" y="612300"/>
            <a:ext cx="6980400" cy="39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Cambria"/>
              <a:ea typeface="Cambria"/>
              <a:cs typeface="Cambria"/>
              <a:sym typeface="Cambria"/>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rPr lang="en" sz="1000">
                <a:solidFill>
                  <a:srgbClr val="222222"/>
                </a:solidFill>
                <a:highlight>
                  <a:srgbClr val="FFFFFF"/>
                </a:highlight>
              </a:rPr>
              <a:t>Concepto y diferenciación de cada uno de los siguientes componentes-</a:t>
            </a:r>
            <a:endParaRPr sz="1000">
              <a:solidFill>
                <a:srgbClr val="222222"/>
              </a:solidFill>
              <a:highlight>
                <a:srgbClr val="FFFFFF"/>
              </a:highlight>
            </a:endParaRPr>
          </a:p>
          <a:p>
            <a:pPr indent="0" lvl="0" marL="0" rtl="0" algn="l">
              <a:spcBef>
                <a:spcPts val="0"/>
              </a:spcBef>
              <a:spcAft>
                <a:spcPts val="0"/>
              </a:spcAft>
              <a:buNone/>
            </a:pPr>
            <a:r>
              <a:rPr lang="en" sz="1000">
                <a:solidFill>
                  <a:srgbClr val="222222"/>
                </a:solidFill>
                <a:highlight>
                  <a:srgbClr val="FFFFFF"/>
                </a:highlight>
              </a:rPr>
              <a:t>	Hosts, Media, Hub, Switch, Router, Gateway, Firewall</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rPr>
              <a:t>Qué es y porque se crea el modelo TCP/IP, explique sus niveles.</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rPr lang="en" sz="1000">
                <a:solidFill>
                  <a:srgbClr val="222222"/>
                </a:solidFill>
                <a:highlight>
                  <a:srgbClr val="FFFFFF"/>
                </a:highlight>
              </a:rPr>
              <a:t>Qué es y porque se crea el Modelo OSI, explique sus niveles. </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rPr lang="en" sz="1000">
                <a:solidFill>
                  <a:srgbClr val="222222"/>
                </a:solidFill>
                <a:highlight>
                  <a:srgbClr val="FFFFFF"/>
                </a:highlight>
              </a:rPr>
              <a:t>Diferencia entre ambos Modelos y su utilización.</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rPr lang="en" sz="1000">
                <a:solidFill>
                  <a:srgbClr val="222222"/>
                </a:solidFill>
                <a:highlight>
                  <a:srgbClr val="FFFFFF"/>
                </a:highlight>
              </a:rPr>
              <a:t>De los siguientes conceptos. </a:t>
            </a:r>
            <a:endParaRPr sz="1000">
              <a:solidFill>
                <a:srgbClr val="222222"/>
              </a:solidFill>
              <a:highlight>
                <a:srgbClr val="FFFFFF"/>
              </a:highlight>
            </a:endParaRPr>
          </a:p>
          <a:p>
            <a:pPr indent="-292100" lvl="0" marL="457200" rtl="0" algn="l">
              <a:spcBef>
                <a:spcPts val="0"/>
              </a:spcBef>
              <a:spcAft>
                <a:spcPts val="0"/>
              </a:spcAft>
              <a:buClr>
                <a:srgbClr val="222222"/>
              </a:buClr>
              <a:buSzPts val="1000"/>
              <a:buChar char="●"/>
            </a:pPr>
            <a:r>
              <a:rPr lang="en" sz="1000">
                <a:solidFill>
                  <a:srgbClr val="222222"/>
                </a:solidFill>
                <a:highlight>
                  <a:srgbClr val="FFFFFF"/>
                </a:highlight>
              </a:rPr>
              <a:t>IP V4 </a:t>
            </a:r>
            <a:endParaRPr sz="1000">
              <a:solidFill>
                <a:srgbClr val="222222"/>
              </a:solidFill>
              <a:highlight>
                <a:srgbClr val="FFFFFF"/>
              </a:highlight>
            </a:endParaRPr>
          </a:p>
          <a:p>
            <a:pPr indent="-292100" lvl="1" marL="914400" rtl="0" algn="l">
              <a:spcBef>
                <a:spcPts val="0"/>
              </a:spcBef>
              <a:spcAft>
                <a:spcPts val="0"/>
              </a:spcAft>
              <a:buClr>
                <a:srgbClr val="222222"/>
              </a:buClr>
              <a:buSzPts val="1000"/>
              <a:buChar char="○"/>
            </a:pPr>
            <a:r>
              <a:rPr lang="en" sz="1000">
                <a:solidFill>
                  <a:srgbClr val="222222"/>
                </a:solidFill>
                <a:highlight>
                  <a:srgbClr val="FFFFFF"/>
                </a:highlight>
              </a:rPr>
              <a:t>Que es, cómo funciona y qué significa?</a:t>
            </a:r>
            <a:endParaRPr sz="1000">
              <a:solidFill>
                <a:srgbClr val="222222"/>
              </a:solidFill>
              <a:highlight>
                <a:srgbClr val="FFFFFF"/>
              </a:highlight>
            </a:endParaRPr>
          </a:p>
          <a:p>
            <a:pPr indent="-292100" lvl="0" marL="457200" rtl="0" algn="l">
              <a:spcBef>
                <a:spcPts val="0"/>
              </a:spcBef>
              <a:spcAft>
                <a:spcPts val="0"/>
              </a:spcAft>
              <a:buClr>
                <a:srgbClr val="222222"/>
              </a:buClr>
              <a:buSzPts val="1000"/>
              <a:buChar char="●"/>
            </a:pPr>
            <a:r>
              <a:rPr lang="en" sz="1000">
                <a:solidFill>
                  <a:srgbClr val="222222"/>
                </a:solidFill>
                <a:highlight>
                  <a:srgbClr val="FFFFFF"/>
                </a:highlight>
              </a:rPr>
              <a:t>Estructura del paquete IPv4 </a:t>
            </a:r>
            <a:endParaRPr sz="1000">
              <a:solidFill>
                <a:srgbClr val="222222"/>
              </a:solidFill>
              <a:highlight>
                <a:srgbClr val="FFFFFF"/>
              </a:highlight>
            </a:endParaRPr>
          </a:p>
          <a:p>
            <a:pPr indent="-292100" lvl="1" marL="914400" rtl="0" algn="l">
              <a:spcBef>
                <a:spcPts val="0"/>
              </a:spcBef>
              <a:spcAft>
                <a:spcPts val="0"/>
              </a:spcAft>
              <a:buClr>
                <a:srgbClr val="222222"/>
              </a:buClr>
              <a:buSzPts val="1000"/>
              <a:buChar char="○"/>
            </a:pPr>
            <a:r>
              <a:rPr lang="en" sz="1000">
                <a:solidFill>
                  <a:srgbClr val="222222"/>
                </a:solidFill>
                <a:highlight>
                  <a:srgbClr val="FFFFFF"/>
                </a:highlight>
              </a:rPr>
              <a:t>Explique sus componentes y su funcionamiento. </a:t>
            </a:r>
            <a:endParaRPr sz="1000">
              <a:solidFill>
                <a:srgbClr val="222222"/>
              </a:solidFill>
              <a:highlight>
                <a:srgbClr val="FFFFFF"/>
              </a:highlight>
            </a:endParaRPr>
          </a:p>
          <a:p>
            <a:pPr indent="-292100" lvl="0" marL="457200" rtl="0" algn="l">
              <a:spcBef>
                <a:spcPts val="0"/>
              </a:spcBef>
              <a:spcAft>
                <a:spcPts val="0"/>
              </a:spcAft>
              <a:buClr>
                <a:srgbClr val="222222"/>
              </a:buClr>
              <a:buSzPts val="1000"/>
              <a:buChar char="●"/>
            </a:pPr>
            <a:r>
              <a:rPr lang="en" sz="1000">
                <a:solidFill>
                  <a:srgbClr val="222222"/>
                </a:solidFill>
                <a:highlight>
                  <a:srgbClr val="FFFFFF"/>
                </a:highlight>
              </a:rPr>
              <a:t>IP V6</a:t>
            </a:r>
            <a:endParaRPr sz="1000">
              <a:solidFill>
                <a:srgbClr val="222222"/>
              </a:solidFill>
              <a:highlight>
                <a:srgbClr val="FFFFFF"/>
              </a:highlight>
            </a:endParaRPr>
          </a:p>
          <a:p>
            <a:pPr indent="-292100" lvl="1" marL="914400" rtl="0" algn="l">
              <a:spcBef>
                <a:spcPts val="0"/>
              </a:spcBef>
              <a:spcAft>
                <a:spcPts val="0"/>
              </a:spcAft>
              <a:buClr>
                <a:srgbClr val="222222"/>
              </a:buClr>
              <a:buSzPts val="1000"/>
              <a:buChar char="○"/>
            </a:pPr>
            <a:r>
              <a:rPr lang="en" sz="1000">
                <a:solidFill>
                  <a:srgbClr val="222222"/>
                </a:solidFill>
                <a:highlight>
                  <a:srgbClr val="FFFFFF"/>
                </a:highlight>
              </a:rPr>
              <a:t>Que es, cómo funciona  y porqué se crea?</a:t>
            </a:r>
            <a:endParaRPr sz="1000">
              <a:solidFill>
                <a:srgbClr val="222222"/>
              </a:solidFill>
              <a:highlight>
                <a:srgbClr val="FFFFFF"/>
              </a:highlight>
            </a:endParaRPr>
          </a:p>
          <a:p>
            <a:pPr indent="-292100" lvl="0" marL="457200" rtl="0" algn="l">
              <a:spcBef>
                <a:spcPts val="0"/>
              </a:spcBef>
              <a:spcAft>
                <a:spcPts val="0"/>
              </a:spcAft>
              <a:buClr>
                <a:srgbClr val="222222"/>
              </a:buClr>
              <a:buSzPts val="1000"/>
              <a:buChar char="●"/>
            </a:pPr>
            <a:r>
              <a:rPr lang="en" sz="1000">
                <a:solidFill>
                  <a:srgbClr val="222222"/>
                </a:solidFill>
                <a:highlight>
                  <a:srgbClr val="FFFFFF"/>
                </a:highlight>
              </a:rPr>
              <a:t>MAC Address</a:t>
            </a:r>
            <a:endParaRPr sz="1000">
              <a:solidFill>
                <a:srgbClr val="222222"/>
              </a:solidFill>
              <a:highlight>
                <a:srgbClr val="FFFFFF"/>
              </a:highlight>
            </a:endParaRPr>
          </a:p>
          <a:p>
            <a:pPr indent="-292100" lvl="1" marL="914400" rtl="0" algn="l">
              <a:spcBef>
                <a:spcPts val="0"/>
              </a:spcBef>
              <a:spcAft>
                <a:spcPts val="0"/>
              </a:spcAft>
              <a:buClr>
                <a:srgbClr val="222222"/>
              </a:buClr>
              <a:buSzPts val="1000"/>
              <a:buChar char="○"/>
            </a:pPr>
            <a:r>
              <a:rPr lang="en" sz="1000">
                <a:solidFill>
                  <a:srgbClr val="222222"/>
                </a:solidFill>
                <a:highlight>
                  <a:srgbClr val="FFFFFF"/>
                </a:highlight>
              </a:rPr>
              <a:t>Que es, como funciona y porque se crea?</a:t>
            </a:r>
            <a:endParaRPr sz="1000">
              <a:solidFill>
                <a:srgbClr val="222222"/>
              </a:solidFill>
              <a:highlight>
                <a:srgbClr val="FFFFFF"/>
              </a:highlight>
            </a:endParaRPr>
          </a:p>
          <a:p>
            <a:pPr indent="-292100" lvl="0" marL="457200" rtl="0" algn="l">
              <a:spcBef>
                <a:spcPts val="0"/>
              </a:spcBef>
              <a:spcAft>
                <a:spcPts val="0"/>
              </a:spcAft>
              <a:buClr>
                <a:srgbClr val="222222"/>
              </a:buClr>
              <a:buSzPts val="1000"/>
              <a:buChar char="●"/>
            </a:pPr>
            <a:r>
              <a:rPr lang="en" sz="1000">
                <a:solidFill>
                  <a:srgbClr val="222222"/>
                </a:solidFill>
                <a:highlight>
                  <a:srgbClr val="FFFFFF"/>
                </a:highlight>
              </a:rPr>
              <a:t>Explique las clases de las direcciones</a:t>
            </a:r>
            <a:endParaRPr sz="1000">
              <a:solidFill>
                <a:srgbClr val="222222"/>
              </a:solidFill>
              <a:highlight>
                <a:srgbClr val="FFFFFF"/>
              </a:highlight>
            </a:endParaRPr>
          </a:p>
          <a:p>
            <a:pPr indent="-292100" lvl="1" marL="914400" rtl="0" algn="l">
              <a:spcBef>
                <a:spcPts val="0"/>
              </a:spcBef>
              <a:spcAft>
                <a:spcPts val="0"/>
              </a:spcAft>
              <a:buClr>
                <a:srgbClr val="222222"/>
              </a:buClr>
              <a:buSzPts val="1000"/>
              <a:buChar char="○"/>
            </a:pPr>
            <a:r>
              <a:rPr lang="en" sz="1000">
                <a:solidFill>
                  <a:srgbClr val="222222"/>
                </a:solidFill>
                <a:highlight>
                  <a:srgbClr val="FFFFFF"/>
                </a:highlight>
              </a:rPr>
              <a:t>A, B, C, D, E. </a:t>
            </a:r>
            <a:endParaRPr sz="1000">
              <a:solidFill>
                <a:srgbClr val="222222"/>
              </a:solidFill>
              <a:highlight>
                <a:srgbClr val="FFFFFF"/>
              </a:highlight>
            </a:endParaRPr>
          </a:p>
          <a:p>
            <a:pPr indent="-292100" lvl="0" marL="457200" rtl="0" algn="l">
              <a:spcBef>
                <a:spcPts val="0"/>
              </a:spcBef>
              <a:spcAft>
                <a:spcPts val="0"/>
              </a:spcAft>
              <a:buClr>
                <a:srgbClr val="222222"/>
              </a:buClr>
              <a:buSzPts val="1000"/>
              <a:buChar char="●"/>
            </a:pPr>
            <a:r>
              <a:rPr lang="en" sz="1000">
                <a:solidFill>
                  <a:srgbClr val="222222"/>
                </a:solidFill>
                <a:highlight>
                  <a:srgbClr val="FFFFFF"/>
                </a:highlight>
              </a:rPr>
              <a:t>Protocolos</a:t>
            </a:r>
            <a:r>
              <a:rPr lang="en" sz="1000">
                <a:solidFill>
                  <a:srgbClr val="222222"/>
                </a:solidFill>
                <a:highlight>
                  <a:srgbClr val="FFFFFF"/>
                </a:highlight>
              </a:rPr>
              <a:t> FTP, SNMP, SMTP</a:t>
            </a:r>
            <a:endParaRPr sz="1000">
              <a:solidFill>
                <a:srgbClr val="222222"/>
              </a:solidFill>
              <a:highlight>
                <a:srgbClr val="FFFFFF"/>
              </a:highlight>
            </a:endParaRPr>
          </a:p>
          <a:p>
            <a:pPr indent="-292100" lvl="1" marL="914400" rtl="0" algn="l">
              <a:spcBef>
                <a:spcPts val="0"/>
              </a:spcBef>
              <a:spcAft>
                <a:spcPts val="0"/>
              </a:spcAft>
              <a:buClr>
                <a:srgbClr val="222222"/>
              </a:buClr>
              <a:buSzPts val="1000"/>
              <a:buChar char="○"/>
            </a:pPr>
            <a:r>
              <a:rPr lang="en" sz="1000">
                <a:solidFill>
                  <a:srgbClr val="222222"/>
                </a:solidFill>
                <a:highlight>
                  <a:srgbClr val="FFFFFF"/>
                </a:highlight>
              </a:rPr>
              <a:t>Explique el </a:t>
            </a:r>
            <a:r>
              <a:rPr lang="en" sz="1000">
                <a:solidFill>
                  <a:srgbClr val="222222"/>
                </a:solidFill>
                <a:highlight>
                  <a:srgbClr val="FFFFFF"/>
                </a:highlight>
              </a:rPr>
              <a:t>funcionamiento</a:t>
            </a:r>
            <a:r>
              <a:rPr lang="en" sz="1000">
                <a:solidFill>
                  <a:srgbClr val="222222"/>
                </a:solidFill>
                <a:highlight>
                  <a:srgbClr val="FFFFFF"/>
                </a:highlight>
              </a:rPr>
              <a:t> cada uno de estos protocols </a:t>
            </a:r>
            <a:endParaRPr sz="1000">
              <a:solidFill>
                <a:srgbClr val="222222"/>
              </a:solidFill>
              <a:highlight>
                <a:srgbClr val="FFFFFF"/>
              </a:highlight>
            </a:endParaRPr>
          </a:p>
          <a:p>
            <a:pPr indent="0" lvl="0" marL="914400" rtl="0" algn="l">
              <a:spcBef>
                <a:spcPts val="0"/>
              </a:spcBef>
              <a:spcAft>
                <a:spcPts val="0"/>
              </a:spcAft>
              <a:buNone/>
            </a:pPr>
            <a:r>
              <a:t/>
            </a:r>
            <a:endParaRPr sz="1000">
              <a:solidFill>
                <a:srgbClr val="222222"/>
              </a:solidFill>
              <a:highlight>
                <a:srgbClr val="FFFFFF"/>
              </a:highlight>
            </a:endParaRPr>
          </a:p>
          <a:p>
            <a:pPr indent="0" lvl="0" marL="45720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t/>
            </a:r>
            <a:endParaRPr sz="1000">
              <a:latin typeface="Cambria"/>
              <a:ea typeface="Cambria"/>
              <a:cs typeface="Cambria"/>
              <a:sym typeface="Cambria"/>
            </a:endParaRPr>
          </a:p>
          <a:p>
            <a:pPr indent="0" lvl="0" marL="0" rtl="0" algn="l">
              <a:spcBef>
                <a:spcPts val="0"/>
              </a:spcBef>
              <a:spcAft>
                <a:spcPts val="0"/>
              </a:spcAft>
              <a:buNone/>
            </a:pPr>
            <a:r>
              <a:t/>
            </a:r>
            <a:endParaRPr sz="1000">
              <a:latin typeface="Cambria"/>
              <a:ea typeface="Cambria"/>
              <a:cs typeface="Cambria"/>
              <a:sym typeface="Cambria"/>
            </a:endParaRPr>
          </a:p>
        </p:txBody>
      </p:sp>
      <p:sp>
        <p:nvSpPr>
          <p:cNvPr id="776" name="Google Shape;776;p90"/>
          <p:cNvSpPr txBox="1"/>
          <p:nvPr/>
        </p:nvSpPr>
        <p:spPr>
          <a:xfrm>
            <a:off x="2654250" y="451000"/>
            <a:ext cx="3835500" cy="54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Cambria"/>
                <a:ea typeface="Cambria"/>
                <a:cs typeface="Cambria"/>
                <a:sym typeface="Cambria"/>
              </a:rPr>
              <a:t>Tarea de investigación. </a:t>
            </a:r>
            <a:endParaRPr sz="2400">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3"/>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68" name="Google Shape;268;p43"/>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269" name="Google Shape;269;p43"/>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270" name="Google Shape;270;p43"/>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Fundamentos de las Redes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271" name="Google Shape;271;p43"/>
          <p:cNvSpPr txBox="1"/>
          <p:nvPr/>
        </p:nvSpPr>
        <p:spPr>
          <a:xfrm>
            <a:off x="174500" y="1181900"/>
            <a:ext cx="7283400" cy="31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Los servicios básicos y el desempeño se puede medir en función de las capacidades hardware del sistema postal: Volumen de cartas, velocidad entrega, la fracción de cartas que se pierden,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El hardware debe ser manejado por la inteligencia de los sistemas hardware o software o los empleados.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Conceptos claves: </a:t>
            </a:r>
            <a:endParaRPr/>
          </a:p>
          <a:p>
            <a:pPr indent="457200" lvl="0" marL="0" rtl="0" algn="l">
              <a:spcBef>
                <a:spcPts val="0"/>
              </a:spcBef>
              <a:spcAft>
                <a:spcPts val="0"/>
              </a:spcAft>
              <a:buNone/>
            </a:pPr>
            <a:r>
              <a:rPr lang="en"/>
              <a:t>Servicios de usuario, calidad de servicio, servicios básicos o portadores y sus características, el hardware subyacente y la inteligencia de manejo.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4"/>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77" name="Google Shape;277;p44"/>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278" name="Google Shape;278;p44"/>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279" name="Google Shape;279;p44"/>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Fundamentos de las Redes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280" name="Google Shape;280;p44"/>
          <p:cNvSpPr txBox="1"/>
          <p:nvPr/>
        </p:nvSpPr>
        <p:spPr>
          <a:xfrm>
            <a:off x="881750" y="1374850"/>
            <a:ext cx="49689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En la ingeniería las redes se forman al interconectar dos tipos de hardware: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Enlaces de transmisión y conmutadores. </a:t>
            </a:r>
            <a:endParaRPr/>
          </a:p>
          <a:p>
            <a:pPr indent="0" lvl="0" marL="0" rtl="0" algn="l">
              <a:spcBef>
                <a:spcPts val="0"/>
              </a:spcBef>
              <a:spcAft>
                <a:spcPts val="0"/>
              </a:spcAft>
              <a:buNone/>
            </a:pPr>
            <a:r>
              <a:t/>
            </a:r>
            <a:endParaRPr/>
          </a:p>
          <a:p>
            <a:pPr indent="457200" lvl="0" marL="0" rtl="0" algn="l">
              <a:spcBef>
                <a:spcPts val="0"/>
              </a:spcBef>
              <a:spcAft>
                <a:spcPts val="0"/>
              </a:spcAft>
              <a:buNone/>
            </a:pPr>
            <a:r>
              <a:rPr lang="en"/>
              <a:t>● Los enlaces transfieren bits de un sitio a otro. </a:t>
            </a:r>
            <a:endParaRPr/>
          </a:p>
          <a:p>
            <a:pPr indent="0" lvl="0" marL="457200" rtl="0" algn="l">
              <a:spcBef>
                <a:spcPts val="0"/>
              </a:spcBef>
              <a:spcAft>
                <a:spcPts val="0"/>
              </a:spcAft>
              <a:buNone/>
            </a:pPr>
            <a:r>
              <a:rPr lang="en"/>
              <a:t>● Los conmutadores son computadores que almacenan, enrutan, y manipulan estas cadenas de bits. -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Permiten la transferencia de bits, en formatos estándar desde una fuente o usuario a una o más redes destino.</a:t>
            </a:r>
            <a:endParaRPr/>
          </a:p>
        </p:txBody>
      </p:sp>
      <p:pic>
        <p:nvPicPr>
          <p:cNvPr id="281" name="Google Shape;281;p44"/>
          <p:cNvPicPr preferRelativeResize="0"/>
          <p:nvPr/>
        </p:nvPicPr>
        <p:blipFill>
          <a:blip r:embed="rId3">
            <a:alphaModFix/>
          </a:blip>
          <a:stretch>
            <a:fillRect/>
          </a:stretch>
        </p:blipFill>
        <p:spPr>
          <a:xfrm>
            <a:off x="5963175" y="1227823"/>
            <a:ext cx="2988550" cy="22970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5"/>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87" name="Google Shape;287;p45"/>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288" name="Google Shape;288;p45"/>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289" name="Google Shape;289;p45"/>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Fundamentos de las Redes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290" name="Google Shape;290;p45"/>
          <p:cNvSpPr txBox="1"/>
          <p:nvPr/>
        </p:nvSpPr>
        <p:spPr>
          <a:xfrm>
            <a:off x="312300" y="1227825"/>
            <a:ext cx="3793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Las características de desempeño de los servicios portadores se resumen en unos pocos parámetros: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Formatos aceptables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Conectividad y selección de rutas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La velocidad, retraso y errores de la cadena de bits</a:t>
            </a:r>
            <a:endParaRPr/>
          </a:p>
        </p:txBody>
      </p:sp>
      <p:pic>
        <p:nvPicPr>
          <p:cNvPr id="291" name="Google Shape;291;p45"/>
          <p:cNvPicPr preferRelativeResize="0"/>
          <p:nvPr/>
        </p:nvPicPr>
        <p:blipFill>
          <a:blip r:embed="rId3">
            <a:alphaModFix/>
          </a:blip>
          <a:stretch>
            <a:fillRect/>
          </a:stretch>
        </p:blipFill>
        <p:spPr>
          <a:xfrm>
            <a:off x="4175250" y="1042704"/>
            <a:ext cx="4466850" cy="256692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6"/>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97" name="Google Shape;297;p46"/>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Materia</a:t>
            </a:r>
            <a:endParaRPr b="1" i="1" sz="2500">
              <a:solidFill>
                <a:srgbClr val="FD8E00"/>
              </a:solidFill>
              <a:latin typeface="Georgia"/>
              <a:ea typeface="Georgia"/>
              <a:cs typeface="Georgia"/>
              <a:sym typeface="Georgia"/>
            </a:endParaRPr>
          </a:p>
        </p:txBody>
      </p:sp>
      <p:sp>
        <p:nvSpPr>
          <p:cNvPr id="298" name="Google Shape;298;p46"/>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299" name="Google Shape;299;p46"/>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Uso </a:t>
            </a:r>
            <a:r>
              <a:rPr lang="en">
                <a:latin typeface="Cambria"/>
                <a:ea typeface="Cambria"/>
                <a:cs typeface="Cambria"/>
                <a:sym typeface="Cambria"/>
              </a:rPr>
              <a:t>de las Redes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300" name="Google Shape;300;p46"/>
          <p:cNvSpPr txBox="1"/>
          <p:nvPr/>
        </p:nvSpPr>
        <p:spPr>
          <a:xfrm>
            <a:off x="293925" y="1291575"/>
            <a:ext cx="4124100" cy="31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Compartir los recursos</a:t>
            </a:r>
            <a:r>
              <a:rPr lang="en"/>
              <a:t>, la meta es hacer que todos los programas, el equipo y especialmente los datos estén disponibles y para cualquiera en la red, sin importar la localización física de los recursos y los usuarios.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 Alta confiabilidad</a:t>
            </a:r>
            <a:r>
              <a:rPr lang="en"/>
              <a:t>, redundancia.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 Ahorrar dinero</a:t>
            </a:r>
            <a:r>
              <a:rPr lang="en"/>
              <a:t>, modelo cliente servidor.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 Escalabilidad,</a:t>
            </a:r>
            <a:r>
              <a:rPr lang="en"/>
              <a:t> aumento de equipos.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 Medio de comunicación</a:t>
            </a:r>
            <a:r>
              <a:rPr lang="en"/>
              <a:t>, acortar distancias.</a:t>
            </a:r>
            <a:endParaRPr/>
          </a:p>
        </p:txBody>
      </p:sp>
      <p:pic>
        <p:nvPicPr>
          <p:cNvPr id="301" name="Google Shape;301;p46"/>
          <p:cNvPicPr preferRelativeResize="0"/>
          <p:nvPr/>
        </p:nvPicPr>
        <p:blipFill>
          <a:blip r:embed="rId3">
            <a:alphaModFix/>
          </a:blip>
          <a:stretch>
            <a:fillRect/>
          </a:stretch>
        </p:blipFill>
        <p:spPr>
          <a:xfrm>
            <a:off x="5139900" y="1795461"/>
            <a:ext cx="2952750" cy="1552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